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366" r:id="rId6"/>
    <p:sldId id="365" r:id="rId7"/>
    <p:sldId id="386" r:id="rId8"/>
    <p:sldId id="395" r:id="rId9"/>
    <p:sldId id="409" r:id="rId10"/>
    <p:sldId id="360" r:id="rId11"/>
    <p:sldId id="387" r:id="rId12"/>
    <p:sldId id="367" r:id="rId13"/>
    <p:sldId id="371" r:id="rId14"/>
    <p:sldId id="383" r:id="rId15"/>
    <p:sldId id="388" r:id="rId16"/>
    <p:sldId id="369" r:id="rId17"/>
    <p:sldId id="389" r:id="rId18"/>
    <p:sldId id="385" r:id="rId19"/>
    <p:sldId id="396" r:id="rId20"/>
    <p:sldId id="397" r:id="rId21"/>
    <p:sldId id="410" r:id="rId22"/>
    <p:sldId id="398" r:id="rId23"/>
    <p:sldId id="399" r:id="rId24"/>
    <p:sldId id="400" r:id="rId25"/>
    <p:sldId id="379" r:id="rId26"/>
    <p:sldId id="314" r:id="rId27"/>
    <p:sldId id="390" r:id="rId28"/>
    <p:sldId id="391" r:id="rId29"/>
    <p:sldId id="355" r:id="rId30"/>
    <p:sldId id="392" r:id="rId31"/>
    <p:sldId id="378" r:id="rId32"/>
    <p:sldId id="393" r:id="rId33"/>
    <p:sldId id="394" r:id="rId34"/>
    <p:sldId id="401" r:id="rId35"/>
    <p:sldId id="402" r:id="rId36"/>
    <p:sldId id="403" r:id="rId37"/>
    <p:sldId id="404" r:id="rId38"/>
    <p:sldId id="405" r:id="rId39"/>
    <p:sldId id="406" r:id="rId40"/>
    <p:sldId id="407" r:id="rId41"/>
    <p:sldId id="40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6FF4E-1864-4AF7-8B36-432070227B57}" v="99" dt="2019-02-22T08:25:52.990"/>
    <p1510:client id="{5F25F3A9-8D60-450D-8704-7F14335A84DC}" v="30" dt="2019-02-22T11:20:00.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61" autoAdjust="0"/>
    <p:restoredTop sz="94660"/>
  </p:normalViewPr>
  <p:slideViewPr>
    <p:cSldViewPr snapToGrid="0">
      <p:cViewPr varScale="1">
        <p:scale>
          <a:sx n="89" d="100"/>
          <a:sy n="89" d="100"/>
        </p:scale>
        <p:origin x="12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Tidswell-Brown" userId="3518c4a0-5c99-4880-b127-cb60ccf11a39" providerId="ADAL" clId="{5F25F3A9-8D60-450D-8704-7F14335A84DC}"/>
    <pc:docChg chg="undo custSel addSld delSld modSld sldOrd">
      <pc:chgData name="Kyle Tidswell-Brown" userId="3518c4a0-5c99-4880-b127-cb60ccf11a39" providerId="ADAL" clId="{5F25F3A9-8D60-450D-8704-7F14335A84DC}" dt="2019-02-22T11:20:45.418" v="278" actId="403"/>
      <pc:docMkLst>
        <pc:docMk/>
      </pc:docMkLst>
      <pc:sldChg chg="modSp">
        <pc:chgData name="Kyle Tidswell-Brown" userId="3518c4a0-5c99-4880-b127-cb60ccf11a39" providerId="ADAL" clId="{5F25F3A9-8D60-450D-8704-7F14335A84DC}" dt="2019-02-22T11:11:00.815" v="3" actId="20577"/>
        <pc:sldMkLst>
          <pc:docMk/>
          <pc:sldMk cId="2637481266" sldId="256"/>
        </pc:sldMkLst>
        <pc:spChg chg="mod">
          <ac:chgData name="Kyle Tidswell-Brown" userId="3518c4a0-5c99-4880-b127-cb60ccf11a39" providerId="ADAL" clId="{5F25F3A9-8D60-450D-8704-7F14335A84DC}" dt="2019-02-22T11:11:00.815" v="3" actId="20577"/>
          <ac:spMkLst>
            <pc:docMk/>
            <pc:sldMk cId="2637481266" sldId="256"/>
            <ac:spMk id="19" creationId="{5252A847-DE45-4FA3-A1F8-EEBEB845FF8E}"/>
          </ac:spMkLst>
        </pc:spChg>
      </pc:sldChg>
      <pc:sldChg chg="addSp modSp">
        <pc:chgData name="Kyle Tidswell-Brown" userId="3518c4a0-5c99-4880-b127-cb60ccf11a39" providerId="ADAL" clId="{5F25F3A9-8D60-450D-8704-7F14335A84DC}" dt="2019-02-22T11:16:51.462" v="101" actId="1036"/>
        <pc:sldMkLst>
          <pc:docMk/>
          <pc:sldMk cId="636014570" sldId="314"/>
        </pc:sldMkLst>
        <pc:spChg chg="mod">
          <ac:chgData name="Kyle Tidswell-Brown" userId="3518c4a0-5c99-4880-b127-cb60ccf11a39" providerId="ADAL" clId="{5F25F3A9-8D60-450D-8704-7F14335A84DC}" dt="2019-02-22T11:16:39.766" v="89" actId="164"/>
          <ac:spMkLst>
            <pc:docMk/>
            <pc:sldMk cId="636014570" sldId="314"/>
            <ac:spMk id="10" creationId="{F630E91E-238F-4D0B-8F01-F24EDEDEBD7C}"/>
          </ac:spMkLst>
        </pc:spChg>
        <pc:spChg chg="mod">
          <ac:chgData name="Kyle Tidswell-Brown" userId="3518c4a0-5c99-4880-b127-cb60ccf11a39" providerId="ADAL" clId="{5F25F3A9-8D60-450D-8704-7F14335A84DC}" dt="2019-02-22T11:16:42.439" v="91" actId="403"/>
          <ac:spMkLst>
            <pc:docMk/>
            <pc:sldMk cId="636014570" sldId="314"/>
            <ac:spMk id="19" creationId="{5252A847-DE45-4FA3-A1F8-EEBEB845FF8E}"/>
          </ac:spMkLst>
        </pc:spChg>
        <pc:grpChg chg="add mod">
          <ac:chgData name="Kyle Tidswell-Brown" userId="3518c4a0-5c99-4880-b127-cb60ccf11a39" providerId="ADAL" clId="{5F25F3A9-8D60-450D-8704-7F14335A84DC}" dt="2019-02-22T11:16:51.462" v="101" actId="1036"/>
          <ac:grpSpMkLst>
            <pc:docMk/>
            <pc:sldMk cId="636014570" sldId="314"/>
            <ac:grpSpMk id="2" creationId="{2C5F7B1F-550F-445F-9EBB-3CF8FF71AE47}"/>
          </ac:grpSpMkLst>
        </pc:grpChg>
        <pc:picChg chg="mod">
          <ac:chgData name="Kyle Tidswell-Brown" userId="3518c4a0-5c99-4880-b127-cb60ccf11a39" providerId="ADAL" clId="{5F25F3A9-8D60-450D-8704-7F14335A84DC}" dt="2019-02-22T11:16:39.766" v="89" actId="164"/>
          <ac:picMkLst>
            <pc:docMk/>
            <pc:sldMk cId="636014570" sldId="314"/>
            <ac:picMk id="6" creationId="{56EAB22C-447C-4028-9764-C1D1CF5C24B9}"/>
          </ac:picMkLst>
        </pc:picChg>
        <pc:picChg chg="mod">
          <ac:chgData name="Kyle Tidswell-Brown" userId="3518c4a0-5c99-4880-b127-cb60ccf11a39" providerId="ADAL" clId="{5F25F3A9-8D60-450D-8704-7F14335A84DC}" dt="2019-02-22T11:16:51.462" v="101" actId="1036"/>
          <ac:picMkLst>
            <pc:docMk/>
            <pc:sldMk cId="636014570" sldId="314"/>
            <ac:picMk id="11" creationId="{6D42B455-628D-4587-A099-ECDD0588B48C}"/>
          </ac:picMkLst>
        </pc:picChg>
        <pc:picChg chg="mod">
          <ac:chgData name="Kyle Tidswell-Brown" userId="3518c4a0-5c99-4880-b127-cb60ccf11a39" providerId="ADAL" clId="{5F25F3A9-8D60-450D-8704-7F14335A84DC}" dt="2019-02-22T11:16:51.462" v="101" actId="1036"/>
          <ac:picMkLst>
            <pc:docMk/>
            <pc:sldMk cId="636014570" sldId="314"/>
            <ac:picMk id="12" creationId="{8294E17A-C7BF-4419-8ACC-81FEB4C76619}"/>
          </ac:picMkLst>
        </pc:picChg>
        <pc:picChg chg="mod">
          <ac:chgData name="Kyle Tidswell-Brown" userId="3518c4a0-5c99-4880-b127-cb60ccf11a39" providerId="ADAL" clId="{5F25F3A9-8D60-450D-8704-7F14335A84DC}" dt="2019-02-22T11:16:51.462" v="101" actId="1036"/>
          <ac:picMkLst>
            <pc:docMk/>
            <pc:sldMk cId="636014570" sldId="314"/>
            <ac:picMk id="13" creationId="{E4C40E8A-D352-476C-842E-E0CFBB23FE00}"/>
          </ac:picMkLst>
        </pc:picChg>
      </pc:sldChg>
      <pc:sldChg chg="modSp">
        <pc:chgData name="Kyle Tidswell-Brown" userId="3518c4a0-5c99-4880-b127-cb60ccf11a39" providerId="ADAL" clId="{5F25F3A9-8D60-450D-8704-7F14335A84DC}" dt="2019-02-22T11:17:57.159" v="125" actId="12788"/>
        <pc:sldMkLst>
          <pc:docMk/>
          <pc:sldMk cId="1071900124" sldId="355"/>
        </pc:sldMkLst>
        <pc:graphicFrameChg chg="mod">
          <ac:chgData name="Kyle Tidswell-Brown" userId="3518c4a0-5c99-4880-b127-cb60ccf11a39" providerId="ADAL" clId="{5F25F3A9-8D60-450D-8704-7F14335A84DC}" dt="2019-02-22T11:17:57.159" v="125" actId="12788"/>
          <ac:graphicFrameMkLst>
            <pc:docMk/>
            <pc:sldMk cId="1071900124" sldId="355"/>
            <ac:graphicFrameMk id="27" creationId="{CA42E053-F8A5-4A33-810D-B3754FCB120A}"/>
          </ac:graphicFrameMkLst>
        </pc:graphicFrameChg>
      </pc:sldChg>
      <pc:sldChg chg="modSp">
        <pc:chgData name="Kyle Tidswell-Brown" userId="3518c4a0-5c99-4880-b127-cb60ccf11a39" providerId="ADAL" clId="{5F25F3A9-8D60-450D-8704-7F14335A84DC}" dt="2019-02-22T11:12:20.643" v="27" actId="403"/>
        <pc:sldMkLst>
          <pc:docMk/>
          <pc:sldMk cId="36917022" sldId="360"/>
        </pc:sldMkLst>
        <pc:spChg chg="mod">
          <ac:chgData name="Kyle Tidswell-Brown" userId="3518c4a0-5c99-4880-b127-cb60ccf11a39" providerId="ADAL" clId="{5F25F3A9-8D60-450D-8704-7F14335A84DC}" dt="2019-02-22T11:12:20.643" v="27" actId="403"/>
          <ac:spMkLst>
            <pc:docMk/>
            <pc:sldMk cId="36917022" sldId="360"/>
            <ac:spMk id="19" creationId="{5252A847-DE45-4FA3-A1F8-EEBEB845FF8E}"/>
          </ac:spMkLst>
        </pc:spChg>
        <pc:grpChg chg="mod">
          <ac:chgData name="Kyle Tidswell-Brown" userId="3518c4a0-5c99-4880-b127-cb60ccf11a39" providerId="ADAL" clId="{5F25F3A9-8D60-450D-8704-7F14335A84DC}" dt="2019-02-22T11:12:17.547" v="25" actId="12788"/>
          <ac:grpSpMkLst>
            <pc:docMk/>
            <pc:sldMk cId="36917022" sldId="360"/>
            <ac:grpSpMk id="2" creationId="{5A3E943A-D1ED-4777-B4A8-6BEF1F2A45CF}"/>
          </ac:grpSpMkLst>
        </pc:grpChg>
      </pc:sldChg>
      <pc:sldChg chg="delSp del">
        <pc:chgData name="Kyle Tidswell-Brown" userId="3518c4a0-5c99-4880-b127-cb60ccf11a39" providerId="ADAL" clId="{5F25F3A9-8D60-450D-8704-7F14335A84DC}" dt="2019-02-22T11:13:47.099" v="31" actId="2696"/>
        <pc:sldMkLst>
          <pc:docMk/>
          <pc:sldMk cId="1950866623" sldId="368"/>
        </pc:sldMkLst>
        <pc:picChg chg="del">
          <ac:chgData name="Kyle Tidswell-Brown" userId="3518c4a0-5c99-4880-b127-cb60ccf11a39" providerId="ADAL" clId="{5F25F3A9-8D60-450D-8704-7F14335A84DC}" dt="2019-02-22T11:12:55.779" v="30" actId="478"/>
          <ac:picMkLst>
            <pc:docMk/>
            <pc:sldMk cId="1950866623" sldId="368"/>
            <ac:picMk id="11" creationId="{52079E72-91CC-4D10-A40A-F132E0EA49AB}"/>
          </ac:picMkLst>
        </pc:picChg>
        <pc:picChg chg="del">
          <ac:chgData name="Kyle Tidswell-Brown" userId="3518c4a0-5c99-4880-b127-cb60ccf11a39" providerId="ADAL" clId="{5F25F3A9-8D60-450D-8704-7F14335A84DC}" dt="2019-02-22T11:12:55.779" v="30" actId="478"/>
          <ac:picMkLst>
            <pc:docMk/>
            <pc:sldMk cId="1950866623" sldId="368"/>
            <ac:picMk id="12" creationId="{354A5668-9BE9-4002-897B-998EC326C52C}"/>
          </ac:picMkLst>
        </pc:picChg>
      </pc:sldChg>
      <pc:sldChg chg="modSp">
        <pc:chgData name="Kyle Tidswell-Brown" userId="3518c4a0-5c99-4880-b127-cb60ccf11a39" providerId="ADAL" clId="{5F25F3A9-8D60-450D-8704-7F14335A84DC}" dt="2019-02-22T11:14:26.136" v="73" actId="12788"/>
        <pc:sldMkLst>
          <pc:docMk/>
          <pc:sldMk cId="4250855072" sldId="369"/>
        </pc:sldMkLst>
        <pc:grpChg chg="mod">
          <ac:chgData name="Kyle Tidswell-Brown" userId="3518c4a0-5c99-4880-b127-cb60ccf11a39" providerId="ADAL" clId="{5F25F3A9-8D60-450D-8704-7F14335A84DC}" dt="2019-02-22T11:14:22.316" v="72" actId="12788"/>
          <ac:grpSpMkLst>
            <pc:docMk/>
            <pc:sldMk cId="4250855072" sldId="369"/>
            <ac:grpSpMk id="2" creationId="{7C5F4016-79A3-44B0-A5F8-1659F6CE4E54}"/>
          </ac:grpSpMkLst>
        </pc:grpChg>
        <pc:grpChg chg="mod">
          <ac:chgData name="Kyle Tidswell-Brown" userId="3518c4a0-5c99-4880-b127-cb60ccf11a39" providerId="ADAL" clId="{5F25F3A9-8D60-450D-8704-7F14335A84DC}" dt="2019-02-22T11:14:22.316" v="72" actId="12788"/>
          <ac:grpSpMkLst>
            <pc:docMk/>
            <pc:sldMk cId="4250855072" sldId="369"/>
            <ac:grpSpMk id="6" creationId="{1504B999-4A6B-4AF3-B56A-0AE4D7EF0475}"/>
          </ac:grpSpMkLst>
        </pc:grpChg>
        <pc:grpChg chg="mod">
          <ac:chgData name="Kyle Tidswell-Brown" userId="3518c4a0-5c99-4880-b127-cb60ccf11a39" providerId="ADAL" clId="{5F25F3A9-8D60-450D-8704-7F14335A84DC}" dt="2019-02-22T11:14:22.316" v="72" actId="12788"/>
          <ac:grpSpMkLst>
            <pc:docMk/>
            <pc:sldMk cId="4250855072" sldId="369"/>
            <ac:grpSpMk id="10" creationId="{1BB373F7-F887-4687-8E41-98515C8CD3BF}"/>
          </ac:grpSpMkLst>
        </pc:grpChg>
        <pc:graphicFrameChg chg="mod">
          <ac:chgData name="Kyle Tidswell-Brown" userId="3518c4a0-5c99-4880-b127-cb60ccf11a39" providerId="ADAL" clId="{5F25F3A9-8D60-450D-8704-7F14335A84DC}" dt="2019-02-22T11:14:26.136" v="73" actId="12788"/>
          <ac:graphicFrameMkLst>
            <pc:docMk/>
            <pc:sldMk cId="4250855072" sldId="369"/>
            <ac:graphicFrameMk id="15" creationId="{296989C1-DD9D-41F8-AB0A-1099F3841660}"/>
          </ac:graphicFrameMkLst>
        </pc:graphicFrameChg>
      </pc:sldChg>
      <pc:sldChg chg="modSp">
        <pc:chgData name="Kyle Tidswell-Brown" userId="3518c4a0-5c99-4880-b127-cb60ccf11a39" providerId="ADAL" clId="{5F25F3A9-8D60-450D-8704-7F14335A84DC}" dt="2019-02-22T11:12:23.436" v="29" actId="403"/>
        <pc:sldMkLst>
          <pc:docMk/>
          <pc:sldMk cId="165703218" sldId="370"/>
        </pc:sldMkLst>
        <pc:spChg chg="mod">
          <ac:chgData name="Kyle Tidswell-Brown" userId="3518c4a0-5c99-4880-b127-cb60ccf11a39" providerId="ADAL" clId="{5F25F3A9-8D60-450D-8704-7F14335A84DC}" dt="2019-02-22T11:12:23.436" v="29" actId="403"/>
          <ac:spMkLst>
            <pc:docMk/>
            <pc:sldMk cId="165703218" sldId="370"/>
            <ac:spMk id="19" creationId="{5252A847-DE45-4FA3-A1F8-EEBEB845FF8E}"/>
          </ac:spMkLst>
        </pc:spChg>
      </pc:sldChg>
      <pc:sldChg chg="modSp">
        <pc:chgData name="Kyle Tidswell-Brown" userId="3518c4a0-5c99-4880-b127-cb60ccf11a39" providerId="ADAL" clId="{5F25F3A9-8D60-450D-8704-7F14335A84DC}" dt="2019-02-22T11:14:08.109" v="69" actId="12788"/>
        <pc:sldMkLst>
          <pc:docMk/>
          <pc:sldMk cId="4060570500" sldId="372"/>
        </pc:sldMkLst>
        <pc:spChg chg="mod">
          <ac:chgData name="Kyle Tidswell-Brown" userId="3518c4a0-5c99-4880-b127-cb60ccf11a39" providerId="ADAL" clId="{5F25F3A9-8D60-450D-8704-7F14335A84DC}" dt="2019-02-22T11:14:05.061" v="68" actId="207"/>
          <ac:spMkLst>
            <pc:docMk/>
            <pc:sldMk cId="4060570500" sldId="372"/>
            <ac:spMk id="19" creationId="{5252A847-DE45-4FA3-A1F8-EEBEB845FF8E}"/>
          </ac:spMkLst>
        </pc:spChg>
        <pc:picChg chg="mod">
          <ac:chgData name="Kyle Tidswell-Brown" userId="3518c4a0-5c99-4880-b127-cb60ccf11a39" providerId="ADAL" clId="{5F25F3A9-8D60-450D-8704-7F14335A84DC}" dt="2019-02-22T11:14:08.109" v="69" actId="12788"/>
          <ac:picMkLst>
            <pc:docMk/>
            <pc:sldMk cId="4060570500" sldId="372"/>
            <ac:picMk id="14" creationId="{6FA444E8-F1B6-425A-9AC6-7D0D84D4DB49}"/>
          </ac:picMkLst>
        </pc:picChg>
      </pc:sldChg>
      <pc:sldChg chg="modSp">
        <pc:chgData name="Kyle Tidswell-Brown" userId="3518c4a0-5c99-4880-b127-cb60ccf11a39" providerId="ADAL" clId="{5F25F3A9-8D60-450D-8704-7F14335A84DC}" dt="2019-02-22T11:15:59.363" v="82" actId="12788"/>
        <pc:sldMkLst>
          <pc:docMk/>
          <pc:sldMk cId="3697888612" sldId="373"/>
        </pc:sldMkLst>
        <pc:spChg chg="mod">
          <ac:chgData name="Kyle Tidswell-Brown" userId="3518c4a0-5c99-4880-b127-cb60ccf11a39" providerId="ADAL" clId="{5F25F3A9-8D60-450D-8704-7F14335A84DC}" dt="2019-02-22T11:15:56.172" v="81" actId="12788"/>
          <ac:spMkLst>
            <pc:docMk/>
            <pc:sldMk cId="3697888612" sldId="373"/>
            <ac:spMk id="3" creationId="{53867851-5AF2-4DCC-B49F-3FC0839289B4}"/>
          </ac:spMkLst>
        </pc:spChg>
        <pc:grpChg chg="mod">
          <ac:chgData name="Kyle Tidswell-Brown" userId="3518c4a0-5c99-4880-b127-cb60ccf11a39" providerId="ADAL" clId="{5F25F3A9-8D60-450D-8704-7F14335A84DC}" dt="2019-02-22T11:15:59.363" v="82" actId="12788"/>
          <ac:grpSpMkLst>
            <pc:docMk/>
            <pc:sldMk cId="3697888612" sldId="373"/>
            <ac:grpSpMk id="2" creationId="{7C5F4016-79A3-44B0-A5F8-1659F6CE4E54}"/>
          </ac:grpSpMkLst>
        </pc:grpChg>
        <pc:grpChg chg="mod">
          <ac:chgData name="Kyle Tidswell-Brown" userId="3518c4a0-5c99-4880-b127-cb60ccf11a39" providerId="ADAL" clId="{5F25F3A9-8D60-450D-8704-7F14335A84DC}" dt="2019-02-22T11:15:59.363" v="82" actId="12788"/>
          <ac:grpSpMkLst>
            <pc:docMk/>
            <pc:sldMk cId="3697888612" sldId="373"/>
            <ac:grpSpMk id="6" creationId="{1504B999-4A6B-4AF3-B56A-0AE4D7EF0475}"/>
          </ac:grpSpMkLst>
        </pc:grpChg>
        <pc:grpChg chg="mod">
          <ac:chgData name="Kyle Tidswell-Brown" userId="3518c4a0-5c99-4880-b127-cb60ccf11a39" providerId="ADAL" clId="{5F25F3A9-8D60-450D-8704-7F14335A84DC}" dt="2019-02-22T11:15:59.363" v="82" actId="12788"/>
          <ac:grpSpMkLst>
            <pc:docMk/>
            <pc:sldMk cId="3697888612" sldId="373"/>
            <ac:grpSpMk id="10" creationId="{1BB373F7-F887-4687-8E41-98515C8CD3BF}"/>
          </ac:grpSpMkLst>
        </pc:grpChg>
        <pc:graphicFrameChg chg="mod modGraphic">
          <ac:chgData name="Kyle Tidswell-Brown" userId="3518c4a0-5c99-4880-b127-cb60ccf11a39" providerId="ADAL" clId="{5F25F3A9-8D60-450D-8704-7F14335A84DC}" dt="2019-02-22T11:15:51.560" v="80" actId="12788"/>
          <ac:graphicFrameMkLst>
            <pc:docMk/>
            <pc:sldMk cId="3697888612" sldId="373"/>
            <ac:graphicFrameMk id="15" creationId="{296989C1-DD9D-41F8-AB0A-1099F3841660}"/>
          </ac:graphicFrameMkLst>
        </pc:graphicFrameChg>
      </pc:sldChg>
      <pc:sldChg chg="addSp delSp modSp">
        <pc:chgData name="Kyle Tidswell-Brown" userId="3518c4a0-5c99-4880-b127-cb60ccf11a39" providerId="ADAL" clId="{5F25F3A9-8D60-450D-8704-7F14335A84DC}" dt="2019-02-22T11:20:45.418" v="278" actId="403"/>
        <pc:sldMkLst>
          <pc:docMk/>
          <pc:sldMk cId="2492400945" sldId="375"/>
        </pc:sldMkLst>
        <pc:spChg chg="del">
          <ac:chgData name="Kyle Tidswell-Brown" userId="3518c4a0-5c99-4880-b127-cb60ccf11a39" providerId="ADAL" clId="{5F25F3A9-8D60-450D-8704-7F14335A84DC}" dt="2019-02-22T11:17:06.285" v="106" actId="478"/>
          <ac:spMkLst>
            <pc:docMk/>
            <pc:sldMk cId="2492400945" sldId="375"/>
            <ac:spMk id="10" creationId="{F630E91E-238F-4D0B-8F01-F24EDEDEBD7C}"/>
          </ac:spMkLst>
        </pc:spChg>
        <pc:spChg chg="mod">
          <ac:chgData name="Kyle Tidswell-Brown" userId="3518c4a0-5c99-4880-b127-cb60ccf11a39" providerId="ADAL" clId="{5F25F3A9-8D60-450D-8704-7F14335A84DC}" dt="2019-02-22T11:20:45.418" v="278" actId="403"/>
          <ac:spMkLst>
            <pc:docMk/>
            <pc:sldMk cId="2492400945" sldId="375"/>
            <ac:spMk id="19" creationId="{5252A847-DE45-4FA3-A1F8-EEBEB845FF8E}"/>
          </ac:spMkLst>
        </pc:spChg>
        <pc:grpChg chg="add">
          <ac:chgData name="Kyle Tidswell-Brown" userId="3518c4a0-5c99-4880-b127-cb60ccf11a39" providerId="ADAL" clId="{5F25F3A9-8D60-450D-8704-7F14335A84DC}" dt="2019-02-22T11:17:06.669" v="107"/>
          <ac:grpSpMkLst>
            <pc:docMk/>
            <pc:sldMk cId="2492400945" sldId="375"/>
            <ac:grpSpMk id="14" creationId="{867C1CAD-2222-4059-A5DA-A46C62680110}"/>
          </ac:grpSpMkLst>
        </pc:grpChg>
        <pc:picChg chg="del">
          <ac:chgData name="Kyle Tidswell-Brown" userId="3518c4a0-5c99-4880-b127-cb60ccf11a39" providerId="ADAL" clId="{5F25F3A9-8D60-450D-8704-7F14335A84DC}" dt="2019-02-22T11:17:06.285" v="106" actId="478"/>
          <ac:picMkLst>
            <pc:docMk/>
            <pc:sldMk cId="2492400945" sldId="375"/>
            <ac:picMk id="6" creationId="{56EAB22C-447C-4028-9764-C1D1CF5C24B9}"/>
          </ac:picMkLst>
        </pc:picChg>
        <pc:picChg chg="del">
          <ac:chgData name="Kyle Tidswell-Brown" userId="3518c4a0-5c99-4880-b127-cb60ccf11a39" providerId="ADAL" clId="{5F25F3A9-8D60-450D-8704-7F14335A84DC}" dt="2019-02-22T11:17:06.285" v="106" actId="478"/>
          <ac:picMkLst>
            <pc:docMk/>
            <pc:sldMk cId="2492400945" sldId="375"/>
            <ac:picMk id="11" creationId="{6D42B455-628D-4587-A099-ECDD0588B48C}"/>
          </ac:picMkLst>
        </pc:picChg>
        <pc:picChg chg="del">
          <ac:chgData name="Kyle Tidswell-Brown" userId="3518c4a0-5c99-4880-b127-cb60ccf11a39" providerId="ADAL" clId="{5F25F3A9-8D60-450D-8704-7F14335A84DC}" dt="2019-02-22T11:17:06.285" v="106" actId="478"/>
          <ac:picMkLst>
            <pc:docMk/>
            <pc:sldMk cId="2492400945" sldId="375"/>
            <ac:picMk id="12" creationId="{8294E17A-C7BF-4419-8ACC-81FEB4C76619}"/>
          </ac:picMkLst>
        </pc:picChg>
        <pc:picChg chg="del">
          <ac:chgData name="Kyle Tidswell-Brown" userId="3518c4a0-5c99-4880-b127-cb60ccf11a39" providerId="ADAL" clId="{5F25F3A9-8D60-450D-8704-7F14335A84DC}" dt="2019-02-22T11:17:06.285" v="106" actId="478"/>
          <ac:picMkLst>
            <pc:docMk/>
            <pc:sldMk cId="2492400945" sldId="375"/>
            <ac:picMk id="13" creationId="{E4C40E8A-D352-476C-842E-E0CFBB23FE00}"/>
          </ac:picMkLst>
        </pc:picChg>
        <pc:picChg chg="add">
          <ac:chgData name="Kyle Tidswell-Brown" userId="3518c4a0-5c99-4880-b127-cb60ccf11a39" providerId="ADAL" clId="{5F25F3A9-8D60-450D-8704-7F14335A84DC}" dt="2019-02-22T11:17:06.669" v="107"/>
          <ac:picMkLst>
            <pc:docMk/>
            <pc:sldMk cId="2492400945" sldId="375"/>
            <ac:picMk id="17" creationId="{25108CDE-0F93-40A0-9EE3-28D7BAF8598B}"/>
          </ac:picMkLst>
        </pc:picChg>
        <pc:picChg chg="add">
          <ac:chgData name="Kyle Tidswell-Brown" userId="3518c4a0-5c99-4880-b127-cb60ccf11a39" providerId="ADAL" clId="{5F25F3A9-8D60-450D-8704-7F14335A84DC}" dt="2019-02-22T11:17:06.669" v="107"/>
          <ac:picMkLst>
            <pc:docMk/>
            <pc:sldMk cId="2492400945" sldId="375"/>
            <ac:picMk id="20" creationId="{C1FFEFCA-F625-4406-A11D-3E6EA04D3C00}"/>
          </ac:picMkLst>
        </pc:picChg>
        <pc:picChg chg="add">
          <ac:chgData name="Kyle Tidswell-Brown" userId="3518c4a0-5c99-4880-b127-cb60ccf11a39" providerId="ADAL" clId="{5F25F3A9-8D60-450D-8704-7F14335A84DC}" dt="2019-02-22T11:17:06.669" v="107"/>
          <ac:picMkLst>
            <pc:docMk/>
            <pc:sldMk cId="2492400945" sldId="375"/>
            <ac:picMk id="21" creationId="{06DCBA8F-4919-4896-B9A6-72A6ABDF42D9}"/>
          </ac:picMkLst>
        </pc:picChg>
      </pc:sldChg>
      <pc:sldChg chg="addSp delSp modSp">
        <pc:chgData name="Kyle Tidswell-Brown" userId="3518c4a0-5c99-4880-b127-cb60ccf11a39" providerId="ADAL" clId="{5F25F3A9-8D60-450D-8704-7F14335A84DC}" dt="2019-02-22T11:20:42.742" v="276" actId="403"/>
        <pc:sldMkLst>
          <pc:docMk/>
          <pc:sldMk cId="1218223899" sldId="376"/>
        </pc:sldMkLst>
        <pc:spChg chg="del">
          <ac:chgData name="Kyle Tidswell-Brown" userId="3518c4a0-5c99-4880-b127-cb60ccf11a39" providerId="ADAL" clId="{5F25F3A9-8D60-450D-8704-7F14335A84DC}" dt="2019-02-22T11:16:56.130" v="102" actId="478"/>
          <ac:spMkLst>
            <pc:docMk/>
            <pc:sldMk cId="1218223899" sldId="376"/>
            <ac:spMk id="10" creationId="{F630E91E-238F-4D0B-8F01-F24EDEDEBD7C}"/>
          </ac:spMkLst>
        </pc:spChg>
        <pc:spChg chg="mod">
          <ac:chgData name="Kyle Tidswell-Brown" userId="3518c4a0-5c99-4880-b127-cb60ccf11a39" providerId="ADAL" clId="{5F25F3A9-8D60-450D-8704-7F14335A84DC}" dt="2019-02-22T11:20:42.742" v="276" actId="403"/>
          <ac:spMkLst>
            <pc:docMk/>
            <pc:sldMk cId="1218223899" sldId="376"/>
            <ac:spMk id="19" creationId="{5252A847-DE45-4FA3-A1F8-EEBEB845FF8E}"/>
          </ac:spMkLst>
        </pc:spChg>
        <pc:grpChg chg="add">
          <ac:chgData name="Kyle Tidswell-Brown" userId="3518c4a0-5c99-4880-b127-cb60ccf11a39" providerId="ADAL" clId="{5F25F3A9-8D60-450D-8704-7F14335A84DC}" dt="2019-02-22T11:16:56.892" v="103"/>
          <ac:grpSpMkLst>
            <pc:docMk/>
            <pc:sldMk cId="1218223899" sldId="376"/>
            <ac:grpSpMk id="14" creationId="{13AA3475-7862-4BCA-9295-E6D649A430C7}"/>
          </ac:grpSpMkLst>
        </pc:grpChg>
        <pc:picChg chg="del">
          <ac:chgData name="Kyle Tidswell-Brown" userId="3518c4a0-5c99-4880-b127-cb60ccf11a39" providerId="ADAL" clId="{5F25F3A9-8D60-450D-8704-7F14335A84DC}" dt="2019-02-22T11:16:56.130" v="102" actId="478"/>
          <ac:picMkLst>
            <pc:docMk/>
            <pc:sldMk cId="1218223899" sldId="376"/>
            <ac:picMk id="6" creationId="{56EAB22C-447C-4028-9764-C1D1CF5C24B9}"/>
          </ac:picMkLst>
        </pc:picChg>
        <pc:picChg chg="del">
          <ac:chgData name="Kyle Tidswell-Brown" userId="3518c4a0-5c99-4880-b127-cb60ccf11a39" providerId="ADAL" clId="{5F25F3A9-8D60-450D-8704-7F14335A84DC}" dt="2019-02-22T11:16:56.130" v="102" actId="478"/>
          <ac:picMkLst>
            <pc:docMk/>
            <pc:sldMk cId="1218223899" sldId="376"/>
            <ac:picMk id="11" creationId="{6D42B455-628D-4587-A099-ECDD0588B48C}"/>
          </ac:picMkLst>
        </pc:picChg>
        <pc:picChg chg="del">
          <ac:chgData name="Kyle Tidswell-Brown" userId="3518c4a0-5c99-4880-b127-cb60ccf11a39" providerId="ADAL" clId="{5F25F3A9-8D60-450D-8704-7F14335A84DC}" dt="2019-02-22T11:16:56.130" v="102" actId="478"/>
          <ac:picMkLst>
            <pc:docMk/>
            <pc:sldMk cId="1218223899" sldId="376"/>
            <ac:picMk id="12" creationId="{8294E17A-C7BF-4419-8ACC-81FEB4C76619}"/>
          </ac:picMkLst>
        </pc:picChg>
        <pc:picChg chg="del">
          <ac:chgData name="Kyle Tidswell-Brown" userId="3518c4a0-5c99-4880-b127-cb60ccf11a39" providerId="ADAL" clId="{5F25F3A9-8D60-450D-8704-7F14335A84DC}" dt="2019-02-22T11:16:56.130" v="102" actId="478"/>
          <ac:picMkLst>
            <pc:docMk/>
            <pc:sldMk cId="1218223899" sldId="376"/>
            <ac:picMk id="13" creationId="{E4C40E8A-D352-476C-842E-E0CFBB23FE00}"/>
          </ac:picMkLst>
        </pc:picChg>
        <pc:picChg chg="add">
          <ac:chgData name="Kyle Tidswell-Brown" userId="3518c4a0-5c99-4880-b127-cb60ccf11a39" providerId="ADAL" clId="{5F25F3A9-8D60-450D-8704-7F14335A84DC}" dt="2019-02-22T11:16:56.892" v="103"/>
          <ac:picMkLst>
            <pc:docMk/>
            <pc:sldMk cId="1218223899" sldId="376"/>
            <ac:picMk id="17" creationId="{8A671EC0-72CB-481E-8DA8-438FDCAD2035}"/>
          </ac:picMkLst>
        </pc:picChg>
        <pc:picChg chg="add">
          <ac:chgData name="Kyle Tidswell-Brown" userId="3518c4a0-5c99-4880-b127-cb60ccf11a39" providerId="ADAL" clId="{5F25F3A9-8D60-450D-8704-7F14335A84DC}" dt="2019-02-22T11:16:56.892" v="103"/>
          <ac:picMkLst>
            <pc:docMk/>
            <pc:sldMk cId="1218223899" sldId="376"/>
            <ac:picMk id="20" creationId="{B3B08AE2-E7FA-479D-9A72-B5EDBF666C02}"/>
          </ac:picMkLst>
        </pc:picChg>
        <pc:picChg chg="add">
          <ac:chgData name="Kyle Tidswell-Brown" userId="3518c4a0-5c99-4880-b127-cb60ccf11a39" providerId="ADAL" clId="{5F25F3A9-8D60-450D-8704-7F14335A84DC}" dt="2019-02-22T11:16:56.892" v="103"/>
          <ac:picMkLst>
            <pc:docMk/>
            <pc:sldMk cId="1218223899" sldId="376"/>
            <ac:picMk id="21" creationId="{13B0FC7B-7276-46F2-851B-16314830A531}"/>
          </ac:picMkLst>
        </pc:picChg>
      </pc:sldChg>
      <pc:sldChg chg="modSp">
        <pc:chgData name="Kyle Tidswell-Brown" userId="3518c4a0-5c99-4880-b127-cb60ccf11a39" providerId="ADAL" clId="{5F25F3A9-8D60-450D-8704-7F14335A84DC}" dt="2019-02-22T11:17:47.781" v="124" actId="1076"/>
        <pc:sldMkLst>
          <pc:docMk/>
          <pc:sldMk cId="1872648328" sldId="377"/>
        </pc:sldMkLst>
        <pc:spChg chg="mod">
          <ac:chgData name="Kyle Tidswell-Brown" userId="3518c4a0-5c99-4880-b127-cb60ccf11a39" providerId="ADAL" clId="{5F25F3A9-8D60-450D-8704-7F14335A84DC}" dt="2019-02-22T11:17:47.781" v="124" actId="1076"/>
          <ac:spMkLst>
            <pc:docMk/>
            <pc:sldMk cId="1872648328" sldId="377"/>
            <ac:spMk id="3" creationId="{453B1949-112A-4A5F-9E2A-5E32DDCC5E3B}"/>
          </ac:spMkLst>
        </pc:spChg>
        <pc:graphicFrameChg chg="mod modGraphic">
          <ac:chgData name="Kyle Tidswell-Brown" userId="3518c4a0-5c99-4880-b127-cb60ccf11a39" providerId="ADAL" clId="{5F25F3A9-8D60-450D-8704-7F14335A84DC}" dt="2019-02-22T11:17:35.061" v="120" actId="12788"/>
          <ac:graphicFrameMkLst>
            <pc:docMk/>
            <pc:sldMk cId="1872648328" sldId="377"/>
            <ac:graphicFrameMk id="34" creationId="{B78EE896-A145-4A5F-8200-20D7B8E20275}"/>
          </ac:graphicFrameMkLst>
        </pc:graphicFrameChg>
      </pc:sldChg>
      <pc:sldChg chg="addSp modSp">
        <pc:chgData name="Kyle Tidswell-Brown" userId="3518c4a0-5c99-4880-b127-cb60ccf11a39" providerId="ADAL" clId="{5F25F3A9-8D60-450D-8704-7F14335A84DC}" dt="2019-02-22T11:18:44.956" v="149" actId="1037"/>
        <pc:sldMkLst>
          <pc:docMk/>
          <pc:sldMk cId="3470702651" sldId="378"/>
        </pc:sldMkLst>
        <pc:spChg chg="mod">
          <ac:chgData name="Kyle Tidswell-Brown" userId="3518c4a0-5c99-4880-b127-cb60ccf11a39" providerId="ADAL" clId="{5F25F3A9-8D60-450D-8704-7F14335A84DC}" dt="2019-02-22T11:18:43.456" v="145" actId="164"/>
          <ac:spMkLst>
            <pc:docMk/>
            <pc:sldMk cId="3470702651" sldId="378"/>
            <ac:spMk id="17" creationId="{67281395-2D17-4033-8E07-42B02BC61997}"/>
          </ac:spMkLst>
        </pc:spChg>
        <pc:spChg chg="mod">
          <ac:chgData name="Kyle Tidswell-Brown" userId="3518c4a0-5c99-4880-b127-cb60ccf11a39" providerId="ADAL" clId="{5F25F3A9-8D60-450D-8704-7F14335A84DC}" dt="2019-02-22T11:18:09.709" v="127" actId="1036"/>
          <ac:spMkLst>
            <pc:docMk/>
            <pc:sldMk cId="3470702651" sldId="378"/>
            <ac:spMk id="19" creationId="{5252A847-DE45-4FA3-A1F8-EEBEB845FF8E}"/>
          </ac:spMkLst>
        </pc:spChg>
        <pc:spChg chg="mod">
          <ac:chgData name="Kyle Tidswell-Brown" userId="3518c4a0-5c99-4880-b127-cb60ccf11a39" providerId="ADAL" clId="{5F25F3A9-8D60-450D-8704-7F14335A84DC}" dt="2019-02-22T11:18:43.456" v="145" actId="164"/>
          <ac:spMkLst>
            <pc:docMk/>
            <pc:sldMk cId="3470702651" sldId="378"/>
            <ac:spMk id="20" creationId="{3362D9DB-FD8F-423B-BB9B-F376DDF49B5D}"/>
          </ac:spMkLst>
        </pc:spChg>
        <pc:spChg chg="mod">
          <ac:chgData name="Kyle Tidswell-Brown" userId="3518c4a0-5c99-4880-b127-cb60ccf11a39" providerId="ADAL" clId="{5F25F3A9-8D60-450D-8704-7F14335A84DC}" dt="2019-02-22T11:18:43.456" v="145" actId="164"/>
          <ac:spMkLst>
            <pc:docMk/>
            <pc:sldMk cId="3470702651" sldId="378"/>
            <ac:spMk id="21" creationId="{A48977C9-7E35-4A4A-BBF2-FEA4683AADBE}"/>
          </ac:spMkLst>
        </pc:spChg>
        <pc:grpChg chg="add mod">
          <ac:chgData name="Kyle Tidswell-Brown" userId="3518c4a0-5c99-4880-b127-cb60ccf11a39" providerId="ADAL" clId="{5F25F3A9-8D60-450D-8704-7F14335A84DC}" dt="2019-02-22T11:18:44.956" v="149" actId="1037"/>
          <ac:grpSpMkLst>
            <pc:docMk/>
            <pc:sldMk cId="3470702651" sldId="378"/>
            <ac:grpSpMk id="2" creationId="{BD24AC71-5078-4EA9-8B9F-5C9A438A8877}"/>
          </ac:grpSpMkLst>
        </pc:grpChg>
        <pc:graphicFrameChg chg="mod">
          <ac:chgData name="Kyle Tidswell-Brown" userId="3518c4a0-5c99-4880-b127-cb60ccf11a39" providerId="ADAL" clId="{5F25F3A9-8D60-450D-8704-7F14335A84DC}" dt="2019-02-22T11:18:31.569" v="132" actId="12788"/>
          <ac:graphicFrameMkLst>
            <pc:docMk/>
            <pc:sldMk cId="3470702651" sldId="378"/>
            <ac:graphicFrameMk id="16" creationId="{7A51E273-45A0-48A4-8F62-E7629EEE4FCE}"/>
          </ac:graphicFrameMkLst>
        </pc:graphicFrameChg>
        <pc:picChg chg="mod">
          <ac:chgData name="Kyle Tidswell-Brown" userId="3518c4a0-5c99-4880-b127-cb60ccf11a39" providerId="ADAL" clId="{5F25F3A9-8D60-450D-8704-7F14335A84DC}" dt="2019-02-22T11:18:41.386" v="144" actId="12788"/>
          <ac:picMkLst>
            <pc:docMk/>
            <pc:sldMk cId="3470702651" sldId="378"/>
            <ac:picMk id="9" creationId="{8562E5DB-3DFB-4294-BE60-09D7E6CC79C9}"/>
          </ac:picMkLst>
        </pc:picChg>
        <pc:picChg chg="mod">
          <ac:chgData name="Kyle Tidswell-Brown" userId="3518c4a0-5c99-4880-b127-cb60ccf11a39" providerId="ADAL" clId="{5F25F3A9-8D60-450D-8704-7F14335A84DC}" dt="2019-02-22T11:18:37.608" v="143" actId="1038"/>
          <ac:picMkLst>
            <pc:docMk/>
            <pc:sldMk cId="3470702651" sldId="378"/>
            <ac:picMk id="15" creationId="{922F4B23-C6E7-44DE-91DE-F20D5D1FD750}"/>
          </ac:picMkLst>
        </pc:picChg>
        <pc:picChg chg="mod">
          <ac:chgData name="Kyle Tidswell-Brown" userId="3518c4a0-5c99-4880-b127-cb60ccf11a39" providerId="ADAL" clId="{5F25F3A9-8D60-450D-8704-7F14335A84DC}" dt="2019-02-22T11:18:37.608" v="143" actId="1038"/>
          <ac:picMkLst>
            <pc:docMk/>
            <pc:sldMk cId="3470702651" sldId="378"/>
            <ac:picMk id="22" creationId="{4DDCBFB4-30C7-4A94-AAB2-980229827446}"/>
          </ac:picMkLst>
        </pc:picChg>
        <pc:picChg chg="mod">
          <ac:chgData name="Kyle Tidswell-Brown" userId="3518c4a0-5c99-4880-b127-cb60ccf11a39" providerId="ADAL" clId="{5F25F3A9-8D60-450D-8704-7F14335A84DC}" dt="2019-02-22T11:18:37.608" v="143" actId="1038"/>
          <ac:picMkLst>
            <pc:docMk/>
            <pc:sldMk cId="3470702651" sldId="378"/>
            <ac:picMk id="26" creationId="{4978260D-EC14-4B7D-A91F-B4DF6B53B3B0}"/>
          </ac:picMkLst>
        </pc:picChg>
      </pc:sldChg>
      <pc:sldChg chg="modSp">
        <pc:chgData name="Kyle Tidswell-Brown" userId="3518c4a0-5c99-4880-b127-cb60ccf11a39" providerId="ADAL" clId="{5F25F3A9-8D60-450D-8704-7F14335A84DC}" dt="2019-02-22T11:11:50.349" v="24" actId="1035"/>
        <pc:sldMkLst>
          <pc:docMk/>
          <pc:sldMk cId="133276537" sldId="380"/>
        </pc:sldMkLst>
        <pc:spChg chg="mod">
          <ac:chgData name="Kyle Tidswell-Brown" userId="3518c4a0-5c99-4880-b127-cb60ccf11a39" providerId="ADAL" clId="{5F25F3A9-8D60-450D-8704-7F14335A84DC}" dt="2019-02-22T11:11:50.349" v="24" actId="1035"/>
          <ac:spMkLst>
            <pc:docMk/>
            <pc:sldMk cId="133276537" sldId="380"/>
            <ac:spMk id="2" creationId="{FF37B018-C555-4CF2-A83A-6B498906554A}"/>
          </ac:spMkLst>
        </pc:spChg>
        <pc:spChg chg="mod">
          <ac:chgData name="Kyle Tidswell-Brown" userId="3518c4a0-5c99-4880-b127-cb60ccf11a39" providerId="ADAL" clId="{5F25F3A9-8D60-450D-8704-7F14335A84DC}" dt="2019-02-22T11:11:33.932" v="10" actId="1076"/>
          <ac:spMkLst>
            <pc:docMk/>
            <pc:sldMk cId="133276537" sldId="380"/>
            <ac:spMk id="14" creationId="{796678BA-2A5F-47BA-BB76-D1A668BC467F}"/>
          </ac:spMkLst>
        </pc:spChg>
        <pc:picChg chg="mod">
          <ac:chgData name="Kyle Tidswell-Brown" userId="3518c4a0-5c99-4880-b127-cb60ccf11a39" providerId="ADAL" clId="{5F25F3A9-8D60-450D-8704-7F14335A84DC}" dt="2019-02-22T11:11:22.178" v="7" actId="1076"/>
          <ac:picMkLst>
            <pc:docMk/>
            <pc:sldMk cId="133276537" sldId="380"/>
            <ac:picMk id="12" creationId="{1528F686-06EE-415C-AFB1-C0FF086C24B7}"/>
          </ac:picMkLst>
        </pc:picChg>
      </pc:sldChg>
      <pc:sldChg chg="modSp del">
        <pc:chgData name="Kyle Tidswell-Brown" userId="3518c4a0-5c99-4880-b127-cb60ccf11a39" providerId="ADAL" clId="{5F25F3A9-8D60-450D-8704-7F14335A84DC}" dt="2019-02-22T11:20:16.729" v="270" actId="2696"/>
        <pc:sldMkLst>
          <pc:docMk/>
          <pc:sldMk cId="524312510" sldId="381"/>
        </pc:sldMkLst>
        <pc:spChg chg="mod">
          <ac:chgData name="Kyle Tidswell-Brown" userId="3518c4a0-5c99-4880-b127-cb60ccf11a39" providerId="ADAL" clId="{5F25F3A9-8D60-450D-8704-7F14335A84DC}" dt="2019-02-22T11:19:22.167" v="200" actId="207"/>
          <ac:spMkLst>
            <pc:docMk/>
            <pc:sldMk cId="524312510" sldId="381"/>
            <ac:spMk id="2" creationId="{D9068759-9864-4018-9C1D-FBF2FC860A83}"/>
          </ac:spMkLst>
        </pc:spChg>
        <pc:spChg chg="mod">
          <ac:chgData name="Kyle Tidswell-Brown" userId="3518c4a0-5c99-4880-b127-cb60ccf11a39" providerId="ADAL" clId="{5F25F3A9-8D60-450D-8704-7F14335A84DC}" dt="2019-02-22T11:18:24.875" v="131" actId="1036"/>
          <ac:spMkLst>
            <pc:docMk/>
            <pc:sldMk cId="524312510" sldId="381"/>
            <ac:spMk id="19" creationId="{5252A847-DE45-4FA3-A1F8-EEBEB845FF8E}"/>
          </ac:spMkLst>
        </pc:spChg>
      </pc:sldChg>
      <pc:sldChg chg="modSp del">
        <pc:chgData name="Kyle Tidswell-Brown" userId="3518c4a0-5c99-4880-b127-cb60ccf11a39" providerId="ADAL" clId="{5F25F3A9-8D60-450D-8704-7F14335A84DC}" dt="2019-02-22T11:18:56.458" v="150" actId="2696"/>
        <pc:sldMkLst>
          <pc:docMk/>
          <pc:sldMk cId="1211446849" sldId="382"/>
        </pc:sldMkLst>
        <pc:spChg chg="mod">
          <ac:chgData name="Kyle Tidswell-Brown" userId="3518c4a0-5c99-4880-b127-cb60ccf11a39" providerId="ADAL" clId="{5F25F3A9-8D60-450D-8704-7F14335A84DC}" dt="2019-02-22T11:18:20.543" v="129" actId="1036"/>
          <ac:spMkLst>
            <pc:docMk/>
            <pc:sldMk cId="1211446849" sldId="382"/>
            <ac:spMk id="19" creationId="{5252A847-DE45-4FA3-A1F8-EEBEB845FF8E}"/>
          </ac:spMkLst>
        </pc:spChg>
      </pc:sldChg>
      <pc:sldChg chg="modSp add ord">
        <pc:chgData name="Kyle Tidswell-Brown" userId="3518c4a0-5c99-4880-b127-cb60ccf11a39" providerId="ADAL" clId="{5F25F3A9-8D60-450D-8704-7F14335A84DC}" dt="2019-02-22T11:14:17.189" v="71"/>
        <pc:sldMkLst>
          <pc:docMk/>
          <pc:sldMk cId="2676991475" sldId="383"/>
        </pc:sldMkLst>
        <pc:picChg chg="mod">
          <ac:chgData name="Kyle Tidswell-Brown" userId="3518c4a0-5c99-4880-b127-cb60ccf11a39" providerId="ADAL" clId="{5F25F3A9-8D60-450D-8704-7F14335A84DC}" dt="2019-02-22T11:14:15.036" v="70" actId="12788"/>
          <ac:picMkLst>
            <pc:docMk/>
            <pc:sldMk cId="2676991475" sldId="383"/>
            <ac:picMk id="14" creationId="{6FA444E8-F1B6-425A-9AC6-7D0D84D4DB49}"/>
          </ac:picMkLst>
        </pc:picChg>
      </pc:sldChg>
      <pc:sldChg chg="addSp modSp add">
        <pc:chgData name="Kyle Tidswell-Brown" userId="3518c4a0-5c99-4880-b127-cb60ccf11a39" providerId="ADAL" clId="{5F25F3A9-8D60-450D-8704-7F14335A84DC}" dt="2019-02-22T11:19:31.787" v="203" actId="207"/>
        <pc:sldMkLst>
          <pc:docMk/>
          <pc:sldMk cId="2648718058" sldId="384"/>
        </pc:sldMkLst>
        <pc:spChg chg="mod">
          <ac:chgData name="Kyle Tidswell-Brown" userId="3518c4a0-5c99-4880-b127-cb60ccf11a39" providerId="ADAL" clId="{5F25F3A9-8D60-450D-8704-7F14335A84DC}" dt="2019-02-22T11:19:14.647" v="198" actId="5793"/>
          <ac:spMkLst>
            <pc:docMk/>
            <pc:sldMk cId="2648718058" sldId="384"/>
            <ac:spMk id="19" creationId="{5252A847-DE45-4FA3-A1F8-EEBEB845FF8E}"/>
          </ac:spMkLst>
        </pc:spChg>
        <pc:spChg chg="add mod">
          <ac:chgData name="Kyle Tidswell-Brown" userId="3518c4a0-5c99-4880-b127-cb60ccf11a39" providerId="ADAL" clId="{5F25F3A9-8D60-450D-8704-7F14335A84DC}" dt="2019-02-22T11:19:29.630" v="202" actId="1076"/>
          <ac:spMkLst>
            <pc:docMk/>
            <pc:sldMk cId="2648718058" sldId="384"/>
            <ac:spMk id="23" creationId="{D6A73192-15F2-487E-94FB-0420648788A4}"/>
          </ac:spMkLst>
        </pc:spChg>
        <pc:graphicFrameChg chg="modGraphic">
          <ac:chgData name="Kyle Tidswell-Brown" userId="3518c4a0-5c99-4880-b127-cb60ccf11a39" providerId="ADAL" clId="{5F25F3A9-8D60-450D-8704-7F14335A84DC}" dt="2019-02-22T11:19:31.787" v="203" actId="207"/>
          <ac:graphicFrameMkLst>
            <pc:docMk/>
            <pc:sldMk cId="2648718058" sldId="384"/>
            <ac:graphicFrameMk id="16" creationId="{7A51E273-45A0-48A4-8F62-E7629EEE4FCE}"/>
          </ac:graphicFrameMkLst>
        </pc:graphicFrameChg>
      </pc:sldChg>
      <pc:sldChg chg="addSp delSp modSp add">
        <pc:chgData name="Kyle Tidswell-Brown" userId="3518c4a0-5c99-4880-b127-cb60ccf11a39" providerId="ADAL" clId="{5F25F3A9-8D60-450D-8704-7F14335A84DC}" dt="2019-02-22T11:20:12.538" v="269" actId="20577"/>
        <pc:sldMkLst>
          <pc:docMk/>
          <pc:sldMk cId="2315740148" sldId="385"/>
        </pc:sldMkLst>
        <pc:spChg chg="mod">
          <ac:chgData name="Kyle Tidswell-Brown" userId="3518c4a0-5c99-4880-b127-cb60ccf11a39" providerId="ADAL" clId="{5F25F3A9-8D60-450D-8704-7F14335A84DC}" dt="2019-02-22T11:20:12.538" v="269" actId="20577"/>
          <ac:spMkLst>
            <pc:docMk/>
            <pc:sldMk cId="2315740148" sldId="385"/>
            <ac:spMk id="19" creationId="{5252A847-DE45-4FA3-A1F8-EEBEB845FF8E}"/>
          </ac:spMkLst>
        </pc:spChg>
        <pc:spChg chg="add del">
          <ac:chgData name="Kyle Tidswell-Brown" userId="3518c4a0-5c99-4880-b127-cb60ccf11a39" providerId="ADAL" clId="{5F25F3A9-8D60-450D-8704-7F14335A84DC}" dt="2019-02-22T11:19:35.105" v="205" actId="478"/>
          <ac:spMkLst>
            <pc:docMk/>
            <pc:sldMk cId="2315740148" sldId="385"/>
            <ac:spMk id="23" creationId="{E68199A9-E48B-4F43-95E1-F9821F648760}"/>
          </ac:spMkLst>
        </pc:spChg>
        <pc:spChg chg="add">
          <ac:chgData name="Kyle Tidswell-Brown" userId="3518c4a0-5c99-4880-b127-cb60ccf11a39" providerId="ADAL" clId="{5F25F3A9-8D60-450D-8704-7F14335A84DC}" dt="2019-02-22T11:19:38.930" v="206"/>
          <ac:spMkLst>
            <pc:docMk/>
            <pc:sldMk cId="2315740148" sldId="385"/>
            <ac:spMk id="24" creationId="{5C20A597-6DE7-4EE7-910B-AB2A45527105}"/>
          </ac:spMkLst>
        </pc:spChg>
        <pc:graphicFrameChg chg="modGraphic">
          <ac:chgData name="Kyle Tidswell-Brown" userId="3518c4a0-5c99-4880-b127-cb60ccf11a39" providerId="ADAL" clId="{5F25F3A9-8D60-450D-8704-7F14335A84DC}" dt="2019-02-22T11:19:41.273" v="207" actId="207"/>
          <ac:graphicFrameMkLst>
            <pc:docMk/>
            <pc:sldMk cId="2315740148" sldId="385"/>
            <ac:graphicFrameMk id="16" creationId="{7A51E273-45A0-48A4-8F62-E7629EEE4FCE}"/>
          </ac:graphicFrameMkLst>
        </pc:graphicFrameChg>
      </pc:sldChg>
    </pc:docChg>
  </pc:docChgLst>
  <pc:docChgLst>
    <pc:chgData name="Lindsay Grix" userId="a678036f-2d88-407c-addb-d0af3fea6eec" providerId="ADAL" clId="{9DADDA2D-7023-4224-AA88-96B93008952B}"/>
  </pc:docChgLst>
  <pc:docChgLst>
    <pc:chgData name="Ashleigh Sobol" userId="8430f2a2-602f-4dde-a79b-412efd9dd8bf" providerId="ADAL" clId="{A204DDAC-AA7C-4679-9F40-91028CD5C38E}"/>
  </pc:docChgLst>
  <pc:docChgLst>
    <pc:chgData name="Ashleigh Sobol" userId="8430f2a2-602f-4dde-a79b-412efd9dd8bf" providerId="ADAL" clId="{945C51C1-2AFD-4D2A-8B01-38125315A474}"/>
  </pc:docChgLst>
  <pc:docChgLst>
    <pc:chgData name="Becky Crouch" userId="c8246cc5-0a21-4bf3-8f37-70937c159b77" providerId="ADAL" clId="{62F6FF4E-1864-4AF7-8B36-432070227B57}"/>
    <pc:docChg chg="undo custSel addSld delSld modSld sldOrd">
      <pc:chgData name="Becky Crouch" userId="c8246cc5-0a21-4bf3-8f37-70937c159b77" providerId="ADAL" clId="{62F6FF4E-1864-4AF7-8B36-432070227B57}" dt="2019-02-22T08:26:18.345" v="1663" actId="20577"/>
      <pc:docMkLst>
        <pc:docMk/>
      </pc:docMkLst>
      <pc:sldChg chg="modSp">
        <pc:chgData name="Becky Crouch" userId="c8246cc5-0a21-4bf3-8f37-70937c159b77" providerId="ADAL" clId="{62F6FF4E-1864-4AF7-8B36-432070227B57}" dt="2019-02-19T15:59:28.631" v="111" actId="207"/>
        <pc:sldMkLst>
          <pc:docMk/>
          <pc:sldMk cId="2637481266" sldId="256"/>
        </pc:sldMkLst>
        <pc:spChg chg="mod">
          <ac:chgData name="Becky Crouch" userId="c8246cc5-0a21-4bf3-8f37-70937c159b77" providerId="ADAL" clId="{62F6FF4E-1864-4AF7-8B36-432070227B57}" dt="2019-02-19T15:59:28.631" v="111" actId="207"/>
          <ac:spMkLst>
            <pc:docMk/>
            <pc:sldMk cId="2637481266" sldId="256"/>
            <ac:spMk id="19" creationId="{5252A847-DE45-4FA3-A1F8-EEBEB845FF8E}"/>
          </ac:spMkLst>
        </pc:spChg>
      </pc:sldChg>
      <pc:sldChg chg="addSp delSp modSp ord">
        <pc:chgData name="Becky Crouch" userId="c8246cc5-0a21-4bf3-8f37-70937c159b77" providerId="ADAL" clId="{62F6FF4E-1864-4AF7-8B36-432070227B57}" dt="2019-02-21T15:25:38.515" v="1013" actId="20577"/>
        <pc:sldMkLst>
          <pc:docMk/>
          <pc:sldMk cId="636014570" sldId="314"/>
        </pc:sldMkLst>
        <pc:spChg chg="add mod">
          <ac:chgData name="Becky Crouch" userId="c8246cc5-0a21-4bf3-8f37-70937c159b77" providerId="ADAL" clId="{62F6FF4E-1864-4AF7-8B36-432070227B57}" dt="2019-02-21T15:18:17.425" v="866" actId="20577"/>
          <ac:spMkLst>
            <pc:docMk/>
            <pc:sldMk cId="636014570" sldId="314"/>
            <ac:spMk id="10" creationId="{F630E91E-238F-4D0B-8F01-F24EDEDEBD7C}"/>
          </ac:spMkLst>
        </pc:spChg>
        <pc:spChg chg="mod">
          <ac:chgData name="Becky Crouch" userId="c8246cc5-0a21-4bf3-8f37-70937c159b77" providerId="ADAL" clId="{62F6FF4E-1864-4AF7-8B36-432070227B57}" dt="2019-02-21T15:25:38.515" v="1013" actId="20577"/>
          <ac:spMkLst>
            <pc:docMk/>
            <pc:sldMk cId="636014570" sldId="314"/>
            <ac:spMk id="19" creationId="{5252A847-DE45-4FA3-A1F8-EEBEB845FF8E}"/>
          </ac:spMkLst>
        </pc:spChg>
        <pc:picChg chg="add mod">
          <ac:chgData name="Becky Crouch" userId="c8246cc5-0a21-4bf3-8f37-70937c159b77" providerId="ADAL" clId="{62F6FF4E-1864-4AF7-8B36-432070227B57}" dt="2019-02-21T15:15:19.063" v="771" actId="1036"/>
          <ac:picMkLst>
            <pc:docMk/>
            <pc:sldMk cId="636014570" sldId="314"/>
            <ac:picMk id="6" creationId="{56EAB22C-447C-4028-9764-C1D1CF5C24B9}"/>
          </ac:picMkLst>
        </pc:picChg>
        <pc:picChg chg="add del mod">
          <ac:chgData name="Becky Crouch" userId="c8246cc5-0a21-4bf3-8f37-70937c159b77" providerId="ADAL" clId="{62F6FF4E-1864-4AF7-8B36-432070227B57}" dt="2019-02-21T15:05:43.403" v="696" actId="478"/>
          <ac:picMkLst>
            <pc:docMk/>
            <pc:sldMk cId="636014570" sldId="314"/>
            <ac:picMk id="9" creationId="{9D72A7D5-59AB-4ED2-A307-765C4E2C099B}"/>
          </ac:picMkLst>
        </pc:picChg>
        <pc:picChg chg="add mod">
          <ac:chgData name="Becky Crouch" userId="c8246cc5-0a21-4bf3-8f37-70937c159b77" providerId="ADAL" clId="{62F6FF4E-1864-4AF7-8B36-432070227B57}" dt="2019-02-21T15:15:27.987" v="785" actId="1076"/>
          <ac:picMkLst>
            <pc:docMk/>
            <pc:sldMk cId="636014570" sldId="314"/>
            <ac:picMk id="11" creationId="{6D42B455-628D-4587-A099-ECDD0588B48C}"/>
          </ac:picMkLst>
        </pc:picChg>
        <pc:picChg chg="add mod">
          <ac:chgData name="Becky Crouch" userId="c8246cc5-0a21-4bf3-8f37-70937c159b77" providerId="ADAL" clId="{62F6FF4E-1864-4AF7-8B36-432070227B57}" dt="2019-02-21T15:18:03.773" v="847" actId="1035"/>
          <ac:picMkLst>
            <pc:docMk/>
            <pc:sldMk cId="636014570" sldId="314"/>
            <ac:picMk id="12" creationId="{8294E17A-C7BF-4419-8ACC-81FEB4C76619}"/>
          </ac:picMkLst>
        </pc:picChg>
        <pc:picChg chg="add mod">
          <ac:chgData name="Becky Crouch" userId="c8246cc5-0a21-4bf3-8f37-70937c159b77" providerId="ADAL" clId="{62F6FF4E-1864-4AF7-8B36-432070227B57}" dt="2019-02-21T15:20:50.385" v="879" actId="1037"/>
          <ac:picMkLst>
            <pc:docMk/>
            <pc:sldMk cId="636014570" sldId="314"/>
            <ac:picMk id="13" creationId="{E4C40E8A-D352-476C-842E-E0CFBB23FE00}"/>
          </ac:picMkLst>
        </pc:picChg>
      </pc:sldChg>
      <pc:sldChg chg="addSp delSp modSp">
        <pc:chgData name="Becky Crouch" userId="c8246cc5-0a21-4bf3-8f37-70937c159b77" providerId="ADAL" clId="{62F6FF4E-1864-4AF7-8B36-432070227B57}" dt="2019-02-22T08:21:41.522" v="1613" actId="20577"/>
        <pc:sldMkLst>
          <pc:docMk/>
          <pc:sldMk cId="1071900124" sldId="355"/>
        </pc:sldMkLst>
        <pc:spChg chg="add del mod">
          <ac:chgData name="Becky Crouch" userId="c8246cc5-0a21-4bf3-8f37-70937c159b77" providerId="ADAL" clId="{62F6FF4E-1864-4AF7-8B36-432070227B57}" dt="2019-02-21T15:31:58.881" v="1109" actId="478"/>
          <ac:spMkLst>
            <pc:docMk/>
            <pc:sldMk cId="1071900124" sldId="355"/>
            <ac:spMk id="3" creationId="{453B1949-112A-4A5F-9E2A-5E32DDCC5E3B}"/>
          </ac:spMkLst>
        </pc:spChg>
        <pc:spChg chg="mod">
          <ac:chgData name="Becky Crouch" userId="c8246cc5-0a21-4bf3-8f37-70937c159b77" providerId="ADAL" clId="{62F6FF4E-1864-4AF7-8B36-432070227B57}" dt="2019-02-22T08:21:41.522" v="1613" actId="20577"/>
          <ac:spMkLst>
            <pc:docMk/>
            <pc:sldMk cId="1071900124" sldId="355"/>
            <ac:spMk id="19" creationId="{5252A847-DE45-4FA3-A1F8-EEBEB845FF8E}"/>
          </ac:spMkLst>
        </pc:spChg>
        <pc:grpChg chg="add del mod">
          <ac:chgData name="Becky Crouch" userId="c8246cc5-0a21-4bf3-8f37-70937c159b77" providerId="ADAL" clId="{62F6FF4E-1864-4AF7-8B36-432070227B57}" dt="2019-02-21T15:30:04.817" v="1090" actId="165"/>
          <ac:grpSpMkLst>
            <pc:docMk/>
            <pc:sldMk cId="1071900124" sldId="355"/>
            <ac:grpSpMk id="2" creationId="{853A4341-3C17-455C-8298-75889F27EEA8}"/>
          </ac:grpSpMkLst>
        </pc:grpChg>
        <pc:grpChg chg="add del mod">
          <ac:chgData name="Becky Crouch" userId="c8246cc5-0a21-4bf3-8f37-70937c159b77" providerId="ADAL" clId="{62F6FF4E-1864-4AF7-8B36-432070227B57}" dt="2019-02-21T15:28:02.540" v="1053" actId="478"/>
          <ac:grpSpMkLst>
            <pc:docMk/>
            <pc:sldMk cId="1071900124" sldId="355"/>
            <ac:grpSpMk id="6" creationId="{E7F253DB-FC1D-4A72-848B-F86A05C988EC}"/>
          </ac:grpSpMkLst>
        </pc:grpChg>
        <pc:grpChg chg="add mod topLvl">
          <ac:chgData name="Becky Crouch" userId="c8246cc5-0a21-4bf3-8f37-70937c159b77" providerId="ADAL" clId="{62F6FF4E-1864-4AF7-8B36-432070227B57}" dt="2019-02-21T15:30:10.530" v="1091" actId="555"/>
          <ac:grpSpMkLst>
            <pc:docMk/>
            <pc:sldMk cId="1071900124" sldId="355"/>
            <ac:grpSpMk id="17" creationId="{70914EE0-2D1E-42CF-94CD-E373184C47A3}"/>
          </ac:grpSpMkLst>
        </pc:grpChg>
        <pc:grpChg chg="mod">
          <ac:chgData name="Becky Crouch" userId="c8246cc5-0a21-4bf3-8f37-70937c159b77" providerId="ADAL" clId="{62F6FF4E-1864-4AF7-8B36-432070227B57}" dt="2019-02-21T15:30:10.530" v="1091" actId="555"/>
          <ac:grpSpMkLst>
            <pc:docMk/>
            <pc:sldMk cId="1071900124" sldId="355"/>
            <ac:grpSpMk id="21" creationId="{0DE53E7C-446E-44B0-83D3-E7A55CB146EF}"/>
          </ac:grpSpMkLst>
        </pc:grpChg>
        <pc:graphicFrameChg chg="add del mod modGraphic">
          <ac:chgData name="Becky Crouch" userId="c8246cc5-0a21-4bf3-8f37-70937c159b77" providerId="ADAL" clId="{62F6FF4E-1864-4AF7-8B36-432070227B57}" dt="2019-02-21T15:28:02.540" v="1053" actId="478"/>
          <ac:graphicFrameMkLst>
            <pc:docMk/>
            <pc:sldMk cId="1071900124" sldId="355"/>
            <ac:graphicFrameMk id="16" creationId="{4222072A-0AEC-4587-923C-6D87EA795DC2}"/>
          </ac:graphicFrameMkLst>
        </pc:graphicFrameChg>
        <pc:graphicFrameChg chg="add mod modGraphic">
          <ac:chgData name="Becky Crouch" userId="c8246cc5-0a21-4bf3-8f37-70937c159b77" providerId="ADAL" clId="{62F6FF4E-1864-4AF7-8B36-432070227B57}" dt="2019-02-21T15:29:06.757" v="1087" actId="403"/>
          <ac:graphicFrameMkLst>
            <pc:docMk/>
            <pc:sldMk cId="1071900124" sldId="355"/>
            <ac:graphicFrameMk id="27" creationId="{CA42E053-F8A5-4A33-810D-B3754FCB120A}"/>
          </ac:graphicFrameMkLst>
        </pc:graphicFrameChg>
        <pc:picChg chg="add del mod">
          <ac:chgData name="Becky Crouch" userId="c8246cc5-0a21-4bf3-8f37-70937c159b77" providerId="ADAL" clId="{62F6FF4E-1864-4AF7-8B36-432070227B57}" dt="2019-02-21T15:28:02.540" v="1053" actId="478"/>
          <ac:picMkLst>
            <pc:docMk/>
            <pc:sldMk cId="1071900124" sldId="355"/>
            <ac:picMk id="15" creationId="{204F0E03-FFD8-4C9F-A547-F00AB8960F75}"/>
          </ac:picMkLst>
        </pc:picChg>
        <pc:picChg chg="mod">
          <ac:chgData name="Becky Crouch" userId="c8246cc5-0a21-4bf3-8f37-70937c159b77" providerId="ADAL" clId="{62F6FF4E-1864-4AF7-8B36-432070227B57}" dt="2019-02-21T15:30:53.382" v="1093" actId="688"/>
          <ac:picMkLst>
            <pc:docMk/>
            <pc:sldMk cId="1071900124" sldId="355"/>
            <ac:picMk id="23" creationId="{AEF91442-F80B-4600-BD3C-09324D2654F3}"/>
          </ac:picMkLst>
        </pc:picChg>
        <pc:picChg chg="add mod topLvl">
          <ac:chgData name="Becky Crouch" userId="c8246cc5-0a21-4bf3-8f37-70937c159b77" providerId="ADAL" clId="{62F6FF4E-1864-4AF7-8B36-432070227B57}" dt="2019-02-21T15:30:27.370" v="1092" actId="1076"/>
          <ac:picMkLst>
            <pc:docMk/>
            <pc:sldMk cId="1071900124" sldId="355"/>
            <ac:picMk id="26" creationId="{27CF932F-5938-4A16-BFB1-5EAF494DDE33}"/>
          </ac:picMkLst>
        </pc:picChg>
      </pc:sldChg>
      <pc:sldChg chg="addSp modSp">
        <pc:chgData name="Becky Crouch" userId="c8246cc5-0a21-4bf3-8f37-70937c159b77" providerId="ADAL" clId="{62F6FF4E-1864-4AF7-8B36-432070227B57}" dt="2019-02-21T09:22:05.881" v="421" actId="20577"/>
        <pc:sldMkLst>
          <pc:docMk/>
          <pc:sldMk cId="36917022" sldId="360"/>
        </pc:sldMkLst>
        <pc:spChg chg="mod">
          <ac:chgData name="Becky Crouch" userId="c8246cc5-0a21-4bf3-8f37-70937c159b77" providerId="ADAL" clId="{62F6FF4E-1864-4AF7-8B36-432070227B57}" dt="2019-02-21T09:22:05.881" v="421" actId="20577"/>
          <ac:spMkLst>
            <pc:docMk/>
            <pc:sldMk cId="36917022" sldId="360"/>
            <ac:spMk id="19" creationId="{5252A847-DE45-4FA3-A1F8-EEBEB845FF8E}"/>
          </ac:spMkLst>
        </pc:spChg>
        <pc:grpChg chg="add mod">
          <ac:chgData name="Becky Crouch" userId="c8246cc5-0a21-4bf3-8f37-70937c159b77" providerId="ADAL" clId="{62F6FF4E-1864-4AF7-8B36-432070227B57}" dt="2019-02-21T09:20:52.731" v="275" actId="1076"/>
          <ac:grpSpMkLst>
            <pc:docMk/>
            <pc:sldMk cId="36917022" sldId="360"/>
            <ac:grpSpMk id="2" creationId="{5A3E943A-D1ED-4777-B4A8-6BEF1F2A45CF}"/>
          </ac:grpSpMkLst>
        </pc:grpChg>
        <pc:picChg chg="add mod">
          <ac:chgData name="Becky Crouch" userId="c8246cc5-0a21-4bf3-8f37-70937c159b77" providerId="ADAL" clId="{62F6FF4E-1864-4AF7-8B36-432070227B57}" dt="2019-02-21T09:20:32.241" v="239" actId="164"/>
          <ac:picMkLst>
            <pc:docMk/>
            <pc:sldMk cId="36917022" sldId="360"/>
            <ac:picMk id="6" creationId="{312E1AD4-0EB9-4F32-9E95-202D8F959CE4}"/>
          </ac:picMkLst>
        </pc:picChg>
        <pc:picChg chg="add mod">
          <ac:chgData name="Becky Crouch" userId="c8246cc5-0a21-4bf3-8f37-70937c159b77" providerId="ADAL" clId="{62F6FF4E-1864-4AF7-8B36-432070227B57}" dt="2019-02-21T09:21:00.267" v="276" actId="688"/>
          <ac:picMkLst>
            <pc:docMk/>
            <pc:sldMk cId="36917022" sldId="360"/>
            <ac:picMk id="9" creationId="{9D15270B-ABF3-49A4-B2FE-4573D8BB7835}"/>
          </ac:picMkLst>
        </pc:picChg>
        <pc:picChg chg="add mod">
          <ac:chgData name="Becky Crouch" userId="c8246cc5-0a21-4bf3-8f37-70937c159b77" providerId="ADAL" clId="{62F6FF4E-1864-4AF7-8B36-432070227B57}" dt="2019-02-21T09:20:32.241" v="239" actId="164"/>
          <ac:picMkLst>
            <pc:docMk/>
            <pc:sldMk cId="36917022" sldId="360"/>
            <ac:picMk id="10" creationId="{24B17BE5-930C-4E61-B9F3-56C583F37E90}"/>
          </ac:picMkLst>
        </pc:picChg>
      </pc:sldChg>
      <pc:sldChg chg="addSp delSp modSp">
        <pc:chgData name="Becky Crouch" userId="c8246cc5-0a21-4bf3-8f37-70937c159b77" providerId="ADAL" clId="{62F6FF4E-1864-4AF7-8B36-432070227B57}" dt="2019-02-21T15:59:55.130" v="1603" actId="478"/>
        <pc:sldMkLst>
          <pc:docMk/>
          <pc:sldMk cId="1669721746" sldId="365"/>
        </pc:sldMkLst>
        <pc:spChg chg="add del mod">
          <ac:chgData name="Becky Crouch" userId="c8246cc5-0a21-4bf3-8f37-70937c159b77" providerId="ADAL" clId="{62F6FF4E-1864-4AF7-8B36-432070227B57}" dt="2019-02-21T15:59:55.130" v="1603" actId="478"/>
          <ac:spMkLst>
            <pc:docMk/>
            <pc:sldMk cId="1669721746" sldId="365"/>
            <ac:spMk id="2" creationId="{FF37B018-C555-4CF2-A83A-6B498906554A}"/>
          </ac:spMkLst>
        </pc:spChg>
        <pc:spChg chg="add del mod">
          <ac:chgData name="Becky Crouch" userId="c8246cc5-0a21-4bf3-8f37-70937c159b77" providerId="ADAL" clId="{62F6FF4E-1864-4AF7-8B36-432070227B57}" dt="2019-02-21T15:59:52.585" v="1602" actId="478"/>
          <ac:spMkLst>
            <pc:docMk/>
            <pc:sldMk cId="1669721746" sldId="365"/>
            <ac:spMk id="14" creationId="{796678BA-2A5F-47BA-BB76-D1A668BC467F}"/>
          </ac:spMkLst>
        </pc:spChg>
        <pc:spChg chg="mod">
          <ac:chgData name="Becky Crouch" userId="c8246cc5-0a21-4bf3-8f37-70937c159b77" providerId="ADAL" clId="{62F6FF4E-1864-4AF7-8B36-432070227B57}" dt="2019-02-21T15:53:49.777" v="1536" actId="207"/>
          <ac:spMkLst>
            <pc:docMk/>
            <pc:sldMk cId="1669721746" sldId="365"/>
            <ac:spMk id="19" creationId="{5252A847-DE45-4FA3-A1F8-EEBEB845FF8E}"/>
          </ac:spMkLst>
        </pc:spChg>
        <pc:grpChg chg="add mod">
          <ac:chgData name="Becky Crouch" userId="c8246cc5-0a21-4bf3-8f37-70937c159b77" providerId="ADAL" clId="{62F6FF4E-1864-4AF7-8B36-432070227B57}" dt="2019-02-21T15:58:31.880" v="1600" actId="1036"/>
          <ac:grpSpMkLst>
            <pc:docMk/>
            <pc:sldMk cId="1669721746" sldId="365"/>
            <ac:grpSpMk id="9" creationId="{00EEDEC7-8E69-4205-A4F2-06473EC73454}"/>
          </ac:grpSpMkLst>
        </pc:grpChg>
        <pc:picChg chg="add mod">
          <ac:chgData name="Becky Crouch" userId="c8246cc5-0a21-4bf3-8f37-70937c159b77" providerId="ADAL" clId="{62F6FF4E-1864-4AF7-8B36-432070227B57}" dt="2019-02-21T15:56:39.863" v="1580" actId="1076"/>
          <ac:picMkLst>
            <pc:docMk/>
            <pc:sldMk cId="1669721746" sldId="365"/>
            <ac:picMk id="6" creationId="{97C36267-3DDB-4A77-89B1-B671BB7DB451}"/>
          </ac:picMkLst>
        </pc:picChg>
        <pc:picChg chg="add mod">
          <ac:chgData name="Becky Crouch" userId="c8246cc5-0a21-4bf3-8f37-70937c159b77" providerId="ADAL" clId="{62F6FF4E-1864-4AF7-8B36-432070227B57}" dt="2019-02-21T15:53:56.863" v="1555" actId="1036"/>
          <ac:picMkLst>
            <pc:docMk/>
            <pc:sldMk cId="1669721746" sldId="365"/>
            <ac:picMk id="12" creationId="{1528F686-06EE-415C-AFB1-C0FF086C24B7}"/>
          </ac:picMkLst>
        </pc:picChg>
        <pc:picChg chg="add mod">
          <ac:chgData name="Becky Crouch" userId="c8246cc5-0a21-4bf3-8f37-70937c159b77" providerId="ADAL" clId="{62F6FF4E-1864-4AF7-8B36-432070227B57}" dt="2019-02-21T15:51:43.387" v="1527" actId="1076"/>
          <ac:picMkLst>
            <pc:docMk/>
            <pc:sldMk cId="1669721746" sldId="365"/>
            <ac:picMk id="13" creationId="{E0B4FFB4-253B-4341-842C-665EC4FB8847}"/>
          </ac:picMkLst>
        </pc:picChg>
      </pc:sldChg>
      <pc:sldChg chg="modSp">
        <pc:chgData name="Becky Crouch" userId="c8246cc5-0a21-4bf3-8f37-70937c159b77" providerId="ADAL" clId="{62F6FF4E-1864-4AF7-8B36-432070227B57}" dt="2019-02-19T16:00:21.470" v="224" actId="20577"/>
        <pc:sldMkLst>
          <pc:docMk/>
          <pc:sldMk cId="332354265" sldId="366"/>
        </pc:sldMkLst>
        <pc:spChg chg="mod">
          <ac:chgData name="Becky Crouch" userId="c8246cc5-0a21-4bf3-8f37-70937c159b77" providerId="ADAL" clId="{62F6FF4E-1864-4AF7-8B36-432070227B57}" dt="2019-02-19T16:00:21.470" v="224" actId="20577"/>
          <ac:spMkLst>
            <pc:docMk/>
            <pc:sldMk cId="332354265" sldId="366"/>
            <ac:spMk id="19" creationId="{5252A847-DE45-4FA3-A1F8-EEBEB845FF8E}"/>
          </ac:spMkLst>
        </pc:spChg>
      </pc:sldChg>
      <pc:sldChg chg="addSp delSp modSp add">
        <pc:chgData name="Becky Crouch" userId="c8246cc5-0a21-4bf3-8f37-70937c159b77" providerId="ADAL" clId="{62F6FF4E-1864-4AF7-8B36-432070227B57}" dt="2019-02-21T11:13:23.742" v="496" actId="1076"/>
        <pc:sldMkLst>
          <pc:docMk/>
          <pc:sldMk cId="3774670970" sldId="367"/>
        </pc:sldMkLst>
        <pc:spChg chg="mod">
          <ac:chgData name="Becky Crouch" userId="c8246cc5-0a21-4bf3-8f37-70937c159b77" providerId="ADAL" clId="{62F6FF4E-1864-4AF7-8B36-432070227B57}" dt="2019-02-21T09:27:28.118" v="476" actId="20577"/>
          <ac:spMkLst>
            <pc:docMk/>
            <pc:sldMk cId="3774670970" sldId="367"/>
            <ac:spMk id="19" creationId="{5252A847-DE45-4FA3-A1F8-EEBEB845FF8E}"/>
          </ac:spMkLst>
        </pc:spChg>
        <pc:grpChg chg="add del mod">
          <ac:chgData name="Becky Crouch" userId="c8246cc5-0a21-4bf3-8f37-70937c159b77" providerId="ADAL" clId="{62F6FF4E-1864-4AF7-8B36-432070227B57}" dt="2019-02-21T09:24:57.137" v="441" actId="478"/>
          <ac:grpSpMkLst>
            <pc:docMk/>
            <pc:sldMk cId="3774670970" sldId="367"/>
            <ac:grpSpMk id="11" creationId="{2E88286F-494C-427D-9134-BE72CB99B93C}"/>
          </ac:grpSpMkLst>
        </pc:grpChg>
        <pc:picChg chg="add mod">
          <ac:chgData name="Becky Crouch" userId="c8246cc5-0a21-4bf3-8f37-70937c159b77" providerId="ADAL" clId="{62F6FF4E-1864-4AF7-8B36-432070227B57}" dt="2019-02-21T11:13:23.742" v="496" actId="1076"/>
          <ac:picMkLst>
            <pc:docMk/>
            <pc:sldMk cId="3774670970" sldId="367"/>
            <ac:picMk id="6" creationId="{0A3EC881-6D0E-4588-BA46-2BC2FB676D9F}"/>
          </ac:picMkLst>
        </pc:picChg>
        <pc:picChg chg="add mod">
          <ac:chgData name="Becky Crouch" userId="c8246cc5-0a21-4bf3-8f37-70937c159b77" providerId="ADAL" clId="{62F6FF4E-1864-4AF7-8B36-432070227B57}" dt="2019-02-21T09:28:02.070" v="485" actId="1076"/>
          <ac:picMkLst>
            <pc:docMk/>
            <pc:sldMk cId="3774670970" sldId="367"/>
            <ac:picMk id="9" creationId="{2193411E-B797-4F4A-824F-B136AF9A3D7C}"/>
          </ac:picMkLst>
        </pc:picChg>
        <pc:picChg chg="add mod">
          <ac:chgData name="Becky Crouch" userId="c8246cc5-0a21-4bf3-8f37-70937c159b77" providerId="ADAL" clId="{62F6FF4E-1864-4AF7-8B36-432070227B57}" dt="2019-02-21T09:28:04.508" v="486" actId="1076"/>
          <ac:picMkLst>
            <pc:docMk/>
            <pc:sldMk cId="3774670970" sldId="367"/>
            <ac:picMk id="10" creationId="{20BB2A0F-3AC8-4CCB-BD62-DF5542D9C0CB}"/>
          </ac:picMkLst>
        </pc:picChg>
        <pc:picChg chg="del mod topLvl">
          <ac:chgData name="Becky Crouch" userId="c8246cc5-0a21-4bf3-8f37-70937c159b77" providerId="ADAL" clId="{62F6FF4E-1864-4AF7-8B36-432070227B57}" dt="2019-02-21T09:25:35.839" v="445" actId="478"/>
          <ac:picMkLst>
            <pc:docMk/>
            <pc:sldMk cId="3774670970" sldId="367"/>
            <ac:picMk id="12" creationId="{E971508D-3FC4-41A8-8A80-704E0C1C89EF}"/>
          </ac:picMkLst>
        </pc:picChg>
        <pc:picChg chg="del topLvl">
          <ac:chgData name="Becky Crouch" userId="c8246cc5-0a21-4bf3-8f37-70937c159b77" providerId="ADAL" clId="{62F6FF4E-1864-4AF7-8B36-432070227B57}" dt="2019-02-21T09:24:57.137" v="441" actId="478"/>
          <ac:picMkLst>
            <pc:docMk/>
            <pc:sldMk cId="3774670970" sldId="367"/>
            <ac:picMk id="13" creationId="{E2B4AEE8-5CE5-4019-9956-BC2863C18100}"/>
          </ac:picMkLst>
        </pc:picChg>
        <pc:picChg chg="del">
          <ac:chgData name="Becky Crouch" userId="c8246cc5-0a21-4bf3-8f37-70937c159b77" providerId="ADAL" clId="{62F6FF4E-1864-4AF7-8B36-432070227B57}" dt="2019-02-21T09:24:53.595" v="439" actId="478"/>
          <ac:picMkLst>
            <pc:docMk/>
            <pc:sldMk cId="3774670970" sldId="367"/>
            <ac:picMk id="14" creationId="{B3340EC1-45B6-480D-8D6C-5A5B1F784BD7}"/>
          </ac:picMkLst>
        </pc:picChg>
        <pc:picChg chg="add del mod">
          <ac:chgData name="Becky Crouch" userId="c8246cc5-0a21-4bf3-8f37-70937c159b77" providerId="ADAL" clId="{62F6FF4E-1864-4AF7-8B36-432070227B57}" dt="2019-02-21T09:27:49.458" v="481" actId="478"/>
          <ac:picMkLst>
            <pc:docMk/>
            <pc:sldMk cId="3774670970" sldId="367"/>
            <ac:picMk id="15" creationId="{A2078054-84FD-44E5-A9B6-821B9D0E38A3}"/>
          </ac:picMkLst>
        </pc:picChg>
        <pc:picChg chg="add del mod">
          <ac:chgData name="Becky Crouch" userId="c8246cc5-0a21-4bf3-8f37-70937c159b77" providerId="ADAL" clId="{62F6FF4E-1864-4AF7-8B36-432070227B57}" dt="2019-02-21T09:27:51.406" v="483" actId="478"/>
          <ac:picMkLst>
            <pc:docMk/>
            <pc:sldMk cId="3774670970" sldId="367"/>
            <ac:picMk id="16" creationId="{AAE9028A-E97C-4E58-A296-F630F8BBE5EA}"/>
          </ac:picMkLst>
        </pc:picChg>
      </pc:sldChg>
      <pc:sldChg chg="addSp delSp modSp add">
        <pc:chgData name="Becky Crouch" userId="c8246cc5-0a21-4bf3-8f37-70937c159b77" providerId="ADAL" clId="{62F6FF4E-1864-4AF7-8B36-432070227B57}" dt="2019-02-21T11:16:03.516" v="562" actId="1076"/>
        <pc:sldMkLst>
          <pc:docMk/>
          <pc:sldMk cId="1950866623" sldId="368"/>
        </pc:sldMkLst>
        <pc:spChg chg="mod">
          <ac:chgData name="Becky Crouch" userId="c8246cc5-0a21-4bf3-8f37-70937c159b77" providerId="ADAL" clId="{62F6FF4E-1864-4AF7-8B36-432070227B57}" dt="2019-02-21T11:12:43.072" v="491" actId="207"/>
          <ac:spMkLst>
            <pc:docMk/>
            <pc:sldMk cId="1950866623" sldId="368"/>
            <ac:spMk id="19" creationId="{5252A847-DE45-4FA3-A1F8-EEBEB845FF8E}"/>
          </ac:spMkLst>
        </pc:spChg>
        <pc:picChg chg="add del">
          <ac:chgData name="Becky Crouch" userId="c8246cc5-0a21-4bf3-8f37-70937c159b77" providerId="ADAL" clId="{62F6FF4E-1864-4AF7-8B36-432070227B57}" dt="2019-02-21T11:12:12.947" v="488" actId="478"/>
          <ac:picMkLst>
            <pc:docMk/>
            <pc:sldMk cId="1950866623" sldId="368"/>
            <ac:picMk id="6" creationId="{622FC9D8-9348-4A44-A98C-1FF060D6C705}"/>
          </ac:picMkLst>
        </pc:picChg>
        <pc:picChg chg="add del">
          <ac:chgData name="Becky Crouch" userId="c8246cc5-0a21-4bf3-8f37-70937c159b77" providerId="ADAL" clId="{62F6FF4E-1864-4AF7-8B36-432070227B57}" dt="2019-02-21T11:12:12.947" v="488" actId="478"/>
          <ac:picMkLst>
            <pc:docMk/>
            <pc:sldMk cId="1950866623" sldId="368"/>
            <ac:picMk id="9" creationId="{0EEA6162-6694-491B-B6CA-654AF08C467E}"/>
          </ac:picMkLst>
        </pc:picChg>
        <pc:picChg chg="add del mod">
          <ac:chgData name="Becky Crouch" userId="c8246cc5-0a21-4bf3-8f37-70937c159b77" providerId="ADAL" clId="{62F6FF4E-1864-4AF7-8B36-432070227B57}" dt="2019-02-21T11:13:44.066" v="501" actId="478"/>
          <ac:picMkLst>
            <pc:docMk/>
            <pc:sldMk cId="1950866623" sldId="368"/>
            <ac:picMk id="10" creationId="{38624E84-7266-4F05-B4DD-2618BCE7C7C6}"/>
          </ac:picMkLst>
        </pc:picChg>
        <pc:picChg chg="add mod ord">
          <ac:chgData name="Becky Crouch" userId="c8246cc5-0a21-4bf3-8f37-70937c159b77" providerId="ADAL" clId="{62F6FF4E-1864-4AF7-8B36-432070227B57}" dt="2019-02-21T11:16:03.516" v="562" actId="1076"/>
          <ac:picMkLst>
            <pc:docMk/>
            <pc:sldMk cId="1950866623" sldId="368"/>
            <ac:picMk id="11" creationId="{52079E72-91CC-4D10-A40A-F132E0EA49AB}"/>
          </ac:picMkLst>
        </pc:picChg>
        <pc:picChg chg="add mod ord">
          <ac:chgData name="Becky Crouch" userId="c8246cc5-0a21-4bf3-8f37-70937c159b77" providerId="ADAL" clId="{62F6FF4E-1864-4AF7-8B36-432070227B57}" dt="2019-02-21T11:16:01.456" v="561" actId="1076"/>
          <ac:picMkLst>
            <pc:docMk/>
            <pc:sldMk cId="1950866623" sldId="368"/>
            <ac:picMk id="12" creationId="{354A5668-9BE9-4002-897B-998EC326C52C}"/>
          </ac:picMkLst>
        </pc:picChg>
        <pc:picChg chg="add del mod">
          <ac:chgData name="Becky Crouch" userId="c8246cc5-0a21-4bf3-8f37-70937c159b77" providerId="ADAL" clId="{62F6FF4E-1864-4AF7-8B36-432070227B57}" dt="2019-02-21T11:14:20.602" v="514" actId="478"/>
          <ac:picMkLst>
            <pc:docMk/>
            <pc:sldMk cId="1950866623" sldId="368"/>
            <ac:picMk id="13" creationId="{DF5384D2-3ABB-41DE-B158-01EE39D3BBCB}"/>
          </ac:picMkLst>
        </pc:picChg>
        <pc:picChg chg="add">
          <ac:chgData name="Becky Crouch" userId="c8246cc5-0a21-4bf3-8f37-70937c159b77" providerId="ADAL" clId="{62F6FF4E-1864-4AF7-8B36-432070227B57}" dt="2019-02-21T11:14:33.616" v="516"/>
          <ac:picMkLst>
            <pc:docMk/>
            <pc:sldMk cId="1950866623" sldId="368"/>
            <ac:picMk id="14" creationId="{6FA444E8-F1B6-425A-9AC6-7D0D84D4DB49}"/>
          </ac:picMkLst>
        </pc:picChg>
      </pc:sldChg>
      <pc:sldChg chg="addSp delSp modSp add">
        <pc:chgData name="Becky Crouch" userId="c8246cc5-0a21-4bf3-8f37-70937c159b77" providerId="ADAL" clId="{62F6FF4E-1864-4AF7-8B36-432070227B57}" dt="2019-02-21T11:20:53.034" v="685" actId="478"/>
        <pc:sldMkLst>
          <pc:docMk/>
          <pc:sldMk cId="4250855072" sldId="369"/>
        </pc:sldMkLst>
        <pc:spChg chg="add del mod">
          <ac:chgData name="Becky Crouch" userId="c8246cc5-0a21-4bf3-8f37-70937c159b77" providerId="ADAL" clId="{62F6FF4E-1864-4AF7-8B36-432070227B57}" dt="2019-02-21T11:20:53.034" v="685" actId="478"/>
          <ac:spMkLst>
            <pc:docMk/>
            <pc:sldMk cId="4250855072" sldId="369"/>
            <ac:spMk id="3" creationId="{53867851-5AF2-4DCC-B49F-3FC0839289B4}"/>
          </ac:spMkLst>
        </pc:spChg>
        <pc:spChg chg="mod">
          <ac:chgData name="Becky Crouch" userId="c8246cc5-0a21-4bf3-8f37-70937c159b77" providerId="ADAL" clId="{62F6FF4E-1864-4AF7-8B36-432070227B57}" dt="2019-02-21T11:16:53.197" v="565" actId="20577"/>
          <ac:spMkLst>
            <pc:docMk/>
            <pc:sldMk cId="4250855072" sldId="369"/>
            <ac:spMk id="19" creationId="{5252A847-DE45-4FA3-A1F8-EEBEB845FF8E}"/>
          </ac:spMkLst>
        </pc:spChg>
        <pc:grpChg chg="add mod">
          <ac:chgData name="Becky Crouch" userId="c8246cc5-0a21-4bf3-8f37-70937c159b77" providerId="ADAL" clId="{62F6FF4E-1864-4AF7-8B36-432070227B57}" dt="2019-02-21T11:18:10.931" v="617" actId="14100"/>
          <ac:grpSpMkLst>
            <pc:docMk/>
            <pc:sldMk cId="4250855072" sldId="369"/>
            <ac:grpSpMk id="2" creationId="{7C5F4016-79A3-44B0-A5F8-1659F6CE4E54}"/>
          </ac:grpSpMkLst>
        </pc:grpChg>
        <pc:grpChg chg="add mod">
          <ac:chgData name="Becky Crouch" userId="c8246cc5-0a21-4bf3-8f37-70937c159b77" providerId="ADAL" clId="{62F6FF4E-1864-4AF7-8B36-432070227B57}" dt="2019-02-21T11:18:02.399" v="572" actId="164"/>
          <ac:grpSpMkLst>
            <pc:docMk/>
            <pc:sldMk cId="4250855072" sldId="369"/>
            <ac:grpSpMk id="6" creationId="{1504B999-4A6B-4AF3-B56A-0AE4D7EF0475}"/>
          </ac:grpSpMkLst>
        </pc:grpChg>
        <pc:graphicFrameChg chg="add mod modGraphic">
          <ac:chgData name="Becky Crouch" userId="c8246cc5-0a21-4bf3-8f37-70937c159b77" providerId="ADAL" clId="{62F6FF4E-1864-4AF7-8B36-432070227B57}" dt="2019-02-21T11:19:33.150" v="666" actId="1038"/>
          <ac:graphicFrameMkLst>
            <pc:docMk/>
            <pc:sldMk cId="4250855072" sldId="369"/>
            <ac:graphicFrameMk id="15" creationId="{296989C1-DD9D-41F8-AB0A-1099F3841660}"/>
          </ac:graphicFrameMkLst>
        </pc:graphicFrameChg>
        <pc:picChg chg="add mod">
          <ac:chgData name="Becky Crouch" userId="c8246cc5-0a21-4bf3-8f37-70937c159b77" providerId="ADAL" clId="{62F6FF4E-1864-4AF7-8B36-432070227B57}" dt="2019-02-21T11:18:02.399" v="572" actId="164"/>
          <ac:picMkLst>
            <pc:docMk/>
            <pc:sldMk cId="4250855072" sldId="369"/>
            <ac:picMk id="16" creationId="{F688ADE3-0D21-4C8F-A1CC-A8587AA5FC09}"/>
          </ac:picMkLst>
        </pc:picChg>
        <pc:picChg chg="add mod">
          <ac:chgData name="Becky Crouch" userId="c8246cc5-0a21-4bf3-8f37-70937c159b77" providerId="ADAL" clId="{62F6FF4E-1864-4AF7-8B36-432070227B57}" dt="2019-02-21T11:18:02.399" v="572" actId="164"/>
          <ac:picMkLst>
            <pc:docMk/>
            <pc:sldMk cId="4250855072" sldId="369"/>
            <ac:picMk id="17" creationId="{54C05E6C-C6C6-4540-80D1-64BE27A5D561}"/>
          </ac:picMkLst>
        </pc:picChg>
      </pc:sldChg>
      <pc:sldChg chg="add">
        <pc:chgData name="Becky Crouch" userId="c8246cc5-0a21-4bf3-8f37-70937c159b77" providerId="ADAL" clId="{62F6FF4E-1864-4AF7-8B36-432070227B57}" dt="2019-02-21T09:21:53.606" v="373"/>
        <pc:sldMkLst>
          <pc:docMk/>
          <pc:sldMk cId="165703218" sldId="370"/>
        </pc:sldMkLst>
      </pc:sldChg>
      <pc:sldChg chg="add">
        <pc:chgData name="Becky Crouch" userId="c8246cc5-0a21-4bf3-8f37-70937c159b77" providerId="ADAL" clId="{62F6FF4E-1864-4AF7-8B36-432070227B57}" dt="2019-02-21T09:27:56.285" v="484"/>
        <pc:sldMkLst>
          <pc:docMk/>
          <pc:sldMk cId="685300529" sldId="371"/>
        </pc:sldMkLst>
      </pc:sldChg>
      <pc:sldChg chg="add">
        <pc:chgData name="Becky Crouch" userId="c8246cc5-0a21-4bf3-8f37-70937c159b77" providerId="ADAL" clId="{62F6FF4E-1864-4AF7-8B36-432070227B57}" dt="2019-02-21T11:15:49.617" v="558"/>
        <pc:sldMkLst>
          <pc:docMk/>
          <pc:sldMk cId="4060570500" sldId="372"/>
        </pc:sldMkLst>
      </pc:sldChg>
      <pc:sldChg chg="modSp add">
        <pc:chgData name="Becky Crouch" userId="c8246cc5-0a21-4bf3-8f37-70937c159b77" providerId="ADAL" clId="{62F6FF4E-1864-4AF7-8B36-432070227B57}" dt="2019-02-22T08:20:56.153" v="1605" actId="207"/>
        <pc:sldMkLst>
          <pc:docMk/>
          <pc:sldMk cId="3697888612" sldId="373"/>
        </pc:sldMkLst>
        <pc:graphicFrameChg chg="modGraphic">
          <ac:chgData name="Becky Crouch" userId="c8246cc5-0a21-4bf3-8f37-70937c159b77" providerId="ADAL" clId="{62F6FF4E-1864-4AF7-8B36-432070227B57}" dt="2019-02-22T08:20:56.153" v="1605" actId="207"/>
          <ac:graphicFrameMkLst>
            <pc:docMk/>
            <pc:sldMk cId="3697888612" sldId="373"/>
            <ac:graphicFrameMk id="15" creationId="{296989C1-DD9D-41F8-AB0A-1099F3841660}"/>
          </ac:graphicFrameMkLst>
        </pc:graphicFrameChg>
      </pc:sldChg>
      <pc:sldChg chg="addSp delSp modSp add del ord">
        <pc:chgData name="Becky Crouch" userId="c8246cc5-0a21-4bf3-8f37-70937c159b77" providerId="ADAL" clId="{62F6FF4E-1864-4AF7-8B36-432070227B57}" dt="2019-02-22T08:25:24.189" v="1656" actId="2696"/>
        <pc:sldMkLst>
          <pc:docMk/>
          <pc:sldMk cId="3358645769" sldId="374"/>
        </pc:sldMkLst>
        <pc:spChg chg="add del mod">
          <ac:chgData name="Becky Crouch" userId="c8246cc5-0a21-4bf3-8f37-70937c159b77" providerId="ADAL" clId="{62F6FF4E-1864-4AF7-8B36-432070227B57}" dt="2019-02-21T15:36:04.999" v="1249" actId="478"/>
          <ac:spMkLst>
            <pc:docMk/>
            <pc:sldMk cId="3358645769" sldId="374"/>
            <ac:spMk id="6" creationId="{1D7E6813-363C-4B8A-871E-4014A9450318}"/>
          </ac:spMkLst>
        </pc:spChg>
        <pc:spChg chg="add mod">
          <ac:chgData name="Becky Crouch" userId="c8246cc5-0a21-4bf3-8f37-70937c159b77" providerId="ADAL" clId="{62F6FF4E-1864-4AF7-8B36-432070227B57}" dt="2019-02-21T15:42:18.642" v="1326" actId="1038"/>
          <ac:spMkLst>
            <pc:docMk/>
            <pc:sldMk cId="3358645769" sldId="374"/>
            <ac:spMk id="17" creationId="{67281395-2D17-4033-8E07-42B02BC61997}"/>
          </ac:spMkLst>
        </pc:spChg>
        <pc:spChg chg="mod">
          <ac:chgData name="Becky Crouch" userId="c8246cc5-0a21-4bf3-8f37-70937c159b77" providerId="ADAL" clId="{62F6FF4E-1864-4AF7-8B36-432070227B57}" dt="2019-02-21T15:44:36.953" v="1489" actId="20577"/>
          <ac:spMkLst>
            <pc:docMk/>
            <pc:sldMk cId="3358645769" sldId="374"/>
            <ac:spMk id="19" creationId="{5252A847-DE45-4FA3-A1F8-EEBEB845FF8E}"/>
          </ac:spMkLst>
        </pc:spChg>
        <pc:spChg chg="add mod">
          <ac:chgData name="Becky Crouch" userId="c8246cc5-0a21-4bf3-8f37-70937c159b77" providerId="ADAL" clId="{62F6FF4E-1864-4AF7-8B36-432070227B57}" dt="2019-02-21T15:42:18.642" v="1326" actId="1038"/>
          <ac:spMkLst>
            <pc:docMk/>
            <pc:sldMk cId="3358645769" sldId="374"/>
            <ac:spMk id="20" creationId="{3362D9DB-FD8F-423B-BB9B-F376DDF49B5D}"/>
          </ac:spMkLst>
        </pc:spChg>
        <pc:spChg chg="add mod">
          <ac:chgData name="Becky Crouch" userId="c8246cc5-0a21-4bf3-8f37-70937c159b77" providerId="ADAL" clId="{62F6FF4E-1864-4AF7-8B36-432070227B57}" dt="2019-02-21T15:42:18.642" v="1326" actId="1038"/>
          <ac:spMkLst>
            <pc:docMk/>
            <pc:sldMk cId="3358645769" sldId="374"/>
            <ac:spMk id="21" creationId="{A48977C9-7E35-4A4A-BBF2-FEA4683AADBE}"/>
          </ac:spMkLst>
        </pc:spChg>
        <pc:grpChg chg="add del mod">
          <ac:chgData name="Becky Crouch" userId="c8246cc5-0a21-4bf3-8f37-70937c159b77" providerId="ADAL" clId="{62F6FF4E-1864-4AF7-8B36-432070227B57}" dt="2019-02-21T15:34:32.107" v="1157" actId="165"/>
          <ac:grpSpMkLst>
            <pc:docMk/>
            <pc:sldMk cId="3358645769" sldId="374"/>
            <ac:grpSpMk id="2" creationId="{4833E3D0-5E52-41EC-B984-AF53CC3120B5}"/>
          </ac:grpSpMkLst>
        </pc:grpChg>
        <pc:grpChg chg="add del mod topLvl">
          <ac:chgData name="Becky Crouch" userId="c8246cc5-0a21-4bf3-8f37-70937c159b77" providerId="ADAL" clId="{62F6FF4E-1864-4AF7-8B36-432070227B57}" dt="2019-02-21T15:36:04.999" v="1249" actId="478"/>
          <ac:grpSpMkLst>
            <pc:docMk/>
            <pc:sldMk cId="3358645769" sldId="374"/>
            <ac:grpSpMk id="14" creationId="{11088FCC-E551-424F-BC65-EAE1151CC43D}"/>
          </ac:grpSpMkLst>
        </pc:grpChg>
        <pc:grpChg chg="add del mod">
          <ac:chgData name="Becky Crouch" userId="c8246cc5-0a21-4bf3-8f37-70937c159b77" providerId="ADAL" clId="{62F6FF4E-1864-4AF7-8B36-432070227B57}" dt="2019-02-21T15:41:41.278" v="1295" actId="478"/>
          <ac:grpSpMkLst>
            <pc:docMk/>
            <pc:sldMk cId="3358645769" sldId="374"/>
            <ac:grpSpMk id="23" creationId="{1C996013-2DF1-492D-93BA-EA02CEC9EF61}"/>
          </ac:grpSpMkLst>
        </pc:grpChg>
        <pc:graphicFrameChg chg="add mod modGraphic">
          <ac:chgData name="Becky Crouch" userId="c8246cc5-0a21-4bf3-8f37-70937c159b77" providerId="ADAL" clId="{62F6FF4E-1864-4AF7-8B36-432070227B57}" dt="2019-02-21T15:42:39.468" v="1357" actId="1035"/>
          <ac:graphicFrameMkLst>
            <pc:docMk/>
            <pc:sldMk cId="3358645769" sldId="374"/>
            <ac:graphicFrameMk id="12" creationId="{ABFC834C-83F0-4318-9692-28DB93C31A62}"/>
          </ac:graphicFrameMkLst>
        </pc:graphicFrameChg>
        <pc:picChg chg="add mod topLvl">
          <ac:chgData name="Becky Crouch" userId="c8246cc5-0a21-4bf3-8f37-70937c159b77" providerId="ADAL" clId="{62F6FF4E-1864-4AF7-8B36-432070227B57}" dt="2019-02-21T15:35:40.673" v="1202" actId="1035"/>
          <ac:picMkLst>
            <pc:docMk/>
            <pc:sldMk cId="3358645769" sldId="374"/>
            <ac:picMk id="9" creationId="{8562E5DB-3DFB-4294-BE60-09D7E6CC79C9}"/>
          </ac:picMkLst>
        </pc:picChg>
        <pc:picChg chg="add del mod topLvl">
          <ac:chgData name="Becky Crouch" userId="c8246cc5-0a21-4bf3-8f37-70937c159b77" providerId="ADAL" clId="{62F6FF4E-1864-4AF7-8B36-432070227B57}" dt="2019-02-21T15:35:25.372" v="1180" actId="478"/>
          <ac:picMkLst>
            <pc:docMk/>
            <pc:sldMk cId="3358645769" sldId="374"/>
            <ac:picMk id="10" creationId="{3E5670CE-8AA7-4912-9989-BF27F41F88A8}"/>
          </ac:picMkLst>
        </pc:picChg>
        <pc:picChg chg="add del mod topLvl">
          <ac:chgData name="Becky Crouch" userId="c8246cc5-0a21-4bf3-8f37-70937c159b77" providerId="ADAL" clId="{62F6FF4E-1864-4AF7-8B36-432070227B57}" dt="2019-02-21T15:36:04.999" v="1249" actId="478"/>
          <ac:picMkLst>
            <pc:docMk/>
            <pc:sldMk cId="3358645769" sldId="374"/>
            <ac:picMk id="11" creationId="{F0DDFBCA-66F1-403D-8E18-4187AF2132A3}"/>
          </ac:picMkLst>
        </pc:picChg>
        <pc:picChg chg="add del mod topLvl">
          <ac:chgData name="Becky Crouch" userId="c8246cc5-0a21-4bf3-8f37-70937c159b77" providerId="ADAL" clId="{62F6FF4E-1864-4AF7-8B36-432070227B57}" dt="2019-02-21T15:36:04.999" v="1249" actId="478"/>
          <ac:picMkLst>
            <pc:docMk/>
            <pc:sldMk cId="3358645769" sldId="374"/>
            <ac:picMk id="13" creationId="{5A372ACE-F7D2-489C-917B-CD5157C397A8}"/>
          </ac:picMkLst>
        </pc:picChg>
        <pc:picChg chg="add mod">
          <ac:chgData name="Becky Crouch" userId="c8246cc5-0a21-4bf3-8f37-70937c159b77" providerId="ADAL" clId="{62F6FF4E-1864-4AF7-8B36-432070227B57}" dt="2019-02-21T15:42:39.468" v="1357" actId="1035"/>
          <ac:picMkLst>
            <pc:docMk/>
            <pc:sldMk cId="3358645769" sldId="374"/>
            <ac:picMk id="22" creationId="{4DDCBFB4-30C7-4A94-AAB2-980229827446}"/>
          </ac:picMkLst>
        </pc:picChg>
        <pc:picChg chg="add mod">
          <ac:chgData name="Becky Crouch" userId="c8246cc5-0a21-4bf3-8f37-70937c159b77" providerId="ADAL" clId="{62F6FF4E-1864-4AF7-8B36-432070227B57}" dt="2019-02-21T15:42:39.468" v="1357" actId="1035"/>
          <ac:picMkLst>
            <pc:docMk/>
            <pc:sldMk cId="3358645769" sldId="374"/>
            <ac:picMk id="26" creationId="{4978260D-EC14-4B7D-A91F-B4DF6B53B3B0}"/>
          </ac:picMkLst>
        </pc:picChg>
        <pc:picChg chg="add mod">
          <ac:chgData name="Becky Crouch" userId="c8246cc5-0a21-4bf3-8f37-70937c159b77" providerId="ADAL" clId="{62F6FF4E-1864-4AF7-8B36-432070227B57}" dt="2019-02-21T15:42:39.468" v="1357" actId="1035"/>
          <ac:picMkLst>
            <pc:docMk/>
            <pc:sldMk cId="3358645769" sldId="374"/>
            <ac:picMk id="27" creationId="{12394174-E4E9-436F-A377-2BF7A8320FF8}"/>
          </ac:picMkLst>
        </pc:picChg>
      </pc:sldChg>
      <pc:sldChg chg="modSp add">
        <pc:chgData name="Becky Crouch" userId="c8246cc5-0a21-4bf3-8f37-70937c159b77" providerId="ADAL" clId="{62F6FF4E-1864-4AF7-8B36-432070227B57}" dt="2019-02-22T08:21:22.427" v="1609" actId="20577"/>
        <pc:sldMkLst>
          <pc:docMk/>
          <pc:sldMk cId="2492400945" sldId="375"/>
        </pc:sldMkLst>
        <pc:spChg chg="mod">
          <ac:chgData name="Becky Crouch" userId="c8246cc5-0a21-4bf3-8f37-70937c159b77" providerId="ADAL" clId="{62F6FF4E-1864-4AF7-8B36-432070227B57}" dt="2019-02-22T08:21:22.427" v="1609" actId="20577"/>
          <ac:spMkLst>
            <pc:docMk/>
            <pc:sldMk cId="2492400945" sldId="375"/>
            <ac:spMk id="19" creationId="{5252A847-DE45-4FA3-A1F8-EEBEB845FF8E}"/>
          </ac:spMkLst>
        </pc:spChg>
      </pc:sldChg>
      <pc:sldChg chg="modSp add">
        <pc:chgData name="Becky Crouch" userId="c8246cc5-0a21-4bf3-8f37-70937c159b77" providerId="ADAL" clId="{62F6FF4E-1864-4AF7-8B36-432070227B57}" dt="2019-02-21T15:25:43.946" v="1014" actId="20577"/>
        <pc:sldMkLst>
          <pc:docMk/>
          <pc:sldMk cId="1218223899" sldId="376"/>
        </pc:sldMkLst>
        <pc:spChg chg="mod">
          <ac:chgData name="Becky Crouch" userId="c8246cc5-0a21-4bf3-8f37-70937c159b77" providerId="ADAL" clId="{62F6FF4E-1864-4AF7-8B36-432070227B57}" dt="2019-02-21T15:25:43.946" v="1014" actId="20577"/>
          <ac:spMkLst>
            <pc:docMk/>
            <pc:sldMk cId="1218223899" sldId="376"/>
            <ac:spMk id="19" creationId="{5252A847-DE45-4FA3-A1F8-EEBEB845FF8E}"/>
          </ac:spMkLst>
        </pc:spChg>
      </pc:sldChg>
      <pc:sldChg chg="addSp delSp modSp add">
        <pc:chgData name="Becky Crouch" userId="c8246cc5-0a21-4bf3-8f37-70937c159b77" providerId="ADAL" clId="{62F6FF4E-1864-4AF7-8B36-432070227B57}" dt="2019-02-22T08:23:19.447" v="1629"/>
        <pc:sldMkLst>
          <pc:docMk/>
          <pc:sldMk cId="1872648328" sldId="377"/>
        </pc:sldMkLst>
        <pc:spChg chg="mod">
          <ac:chgData name="Becky Crouch" userId="c8246cc5-0a21-4bf3-8f37-70937c159b77" providerId="ADAL" clId="{62F6FF4E-1864-4AF7-8B36-432070227B57}" dt="2019-02-22T08:23:06.532" v="1625" actId="207"/>
          <ac:spMkLst>
            <pc:docMk/>
            <pc:sldMk cId="1872648328" sldId="377"/>
            <ac:spMk id="3" creationId="{453B1949-112A-4A5F-9E2A-5E32DDCC5E3B}"/>
          </ac:spMkLst>
        </pc:spChg>
        <pc:spChg chg="mod">
          <ac:chgData name="Becky Crouch" userId="c8246cc5-0a21-4bf3-8f37-70937c159b77" providerId="ADAL" clId="{62F6FF4E-1864-4AF7-8B36-432070227B57}" dt="2019-02-22T08:22:34.480" v="1620" actId="1076"/>
          <ac:spMkLst>
            <pc:docMk/>
            <pc:sldMk cId="1872648328" sldId="377"/>
            <ac:spMk id="19" creationId="{5252A847-DE45-4FA3-A1F8-EEBEB845FF8E}"/>
          </ac:spMkLst>
        </pc:spChg>
        <pc:grpChg chg="add">
          <ac:chgData name="Becky Crouch" userId="c8246cc5-0a21-4bf3-8f37-70937c159b77" providerId="ADAL" clId="{62F6FF4E-1864-4AF7-8B36-432070227B57}" dt="2019-02-22T08:23:09.186" v="1626"/>
          <ac:grpSpMkLst>
            <pc:docMk/>
            <pc:sldMk cId="1872648328" sldId="377"/>
            <ac:grpSpMk id="16" creationId="{44056CD1-FB82-4DD5-8C15-A70CF2A15ED0}"/>
          </ac:grpSpMkLst>
        </pc:grpChg>
        <pc:grpChg chg="del ord">
          <ac:chgData name="Becky Crouch" userId="c8246cc5-0a21-4bf3-8f37-70937c159b77" providerId="ADAL" clId="{62F6FF4E-1864-4AF7-8B36-432070227B57}" dt="2019-02-22T08:22:58.626" v="1624" actId="478"/>
          <ac:grpSpMkLst>
            <pc:docMk/>
            <pc:sldMk cId="1872648328" sldId="377"/>
            <ac:grpSpMk id="17" creationId="{70914EE0-2D1E-42CF-94CD-E373184C47A3}"/>
          </ac:grpSpMkLst>
        </pc:grpChg>
        <pc:graphicFrameChg chg="del mod">
          <ac:chgData name="Becky Crouch" userId="c8246cc5-0a21-4bf3-8f37-70937c159b77" providerId="ADAL" clId="{62F6FF4E-1864-4AF7-8B36-432070227B57}" dt="2019-02-22T08:23:18.656" v="1628" actId="478"/>
          <ac:graphicFrameMkLst>
            <pc:docMk/>
            <pc:sldMk cId="1872648328" sldId="377"/>
            <ac:graphicFrameMk id="27" creationId="{CA42E053-F8A5-4A33-810D-B3754FCB120A}"/>
          </ac:graphicFrameMkLst>
        </pc:graphicFrameChg>
        <pc:graphicFrameChg chg="add">
          <ac:chgData name="Becky Crouch" userId="c8246cc5-0a21-4bf3-8f37-70937c159b77" providerId="ADAL" clId="{62F6FF4E-1864-4AF7-8B36-432070227B57}" dt="2019-02-22T08:23:19.447" v="1629"/>
          <ac:graphicFrameMkLst>
            <pc:docMk/>
            <pc:sldMk cId="1872648328" sldId="377"/>
            <ac:graphicFrameMk id="34" creationId="{B78EE896-A145-4A5F-8200-20D7B8E20275}"/>
          </ac:graphicFrameMkLst>
        </pc:graphicFrameChg>
      </pc:sldChg>
      <pc:sldChg chg="addSp delSp modSp add">
        <pc:chgData name="Becky Crouch" userId="c8246cc5-0a21-4bf3-8f37-70937c159b77" providerId="ADAL" clId="{62F6FF4E-1864-4AF7-8B36-432070227B57}" dt="2019-02-22T08:26:04.644" v="1662" actId="478"/>
        <pc:sldMkLst>
          <pc:docMk/>
          <pc:sldMk cId="3470702651" sldId="378"/>
        </pc:sldMkLst>
        <pc:spChg chg="add del mod">
          <ac:chgData name="Becky Crouch" userId="c8246cc5-0a21-4bf3-8f37-70937c159b77" providerId="ADAL" clId="{62F6FF4E-1864-4AF7-8B36-432070227B57}" dt="2019-02-22T08:26:04.644" v="1662" actId="478"/>
          <ac:spMkLst>
            <pc:docMk/>
            <pc:sldMk cId="3470702651" sldId="378"/>
            <ac:spMk id="2" creationId="{D9068759-9864-4018-9C1D-FBF2FC860A83}"/>
          </ac:spMkLst>
        </pc:spChg>
        <pc:spChg chg="mod">
          <ac:chgData name="Becky Crouch" userId="c8246cc5-0a21-4bf3-8f37-70937c159b77" providerId="ADAL" clId="{62F6FF4E-1864-4AF7-8B36-432070227B57}" dt="2019-02-22T08:26:00.785" v="1660" actId="6549"/>
          <ac:spMkLst>
            <pc:docMk/>
            <pc:sldMk cId="3470702651" sldId="378"/>
            <ac:spMk id="19" creationId="{5252A847-DE45-4FA3-A1F8-EEBEB845FF8E}"/>
          </ac:spMkLst>
        </pc:spChg>
        <pc:graphicFrameChg chg="del mod">
          <ac:chgData name="Becky Crouch" userId="c8246cc5-0a21-4bf3-8f37-70937c159b77" providerId="ADAL" clId="{62F6FF4E-1864-4AF7-8B36-432070227B57}" dt="2019-02-22T08:25:10.094" v="1653" actId="478"/>
          <ac:graphicFrameMkLst>
            <pc:docMk/>
            <pc:sldMk cId="3470702651" sldId="378"/>
            <ac:graphicFrameMk id="12" creationId="{ABFC834C-83F0-4318-9692-28DB93C31A62}"/>
          </ac:graphicFrameMkLst>
        </pc:graphicFrameChg>
        <pc:graphicFrameChg chg="add">
          <ac:chgData name="Becky Crouch" userId="c8246cc5-0a21-4bf3-8f37-70937c159b77" providerId="ADAL" clId="{62F6FF4E-1864-4AF7-8B36-432070227B57}" dt="2019-02-22T08:25:10.912" v="1654"/>
          <ac:graphicFrameMkLst>
            <pc:docMk/>
            <pc:sldMk cId="3470702651" sldId="378"/>
            <ac:graphicFrameMk id="16" creationId="{7A51E273-45A0-48A4-8F62-E7629EEE4FCE}"/>
          </ac:graphicFrameMkLst>
        </pc:graphicFrameChg>
        <pc:picChg chg="add mod">
          <ac:chgData name="Becky Crouch" userId="c8246cc5-0a21-4bf3-8f37-70937c159b77" providerId="ADAL" clId="{62F6FF4E-1864-4AF7-8B36-432070227B57}" dt="2019-02-22T08:25:16.879" v="1655" actId="1076"/>
          <ac:picMkLst>
            <pc:docMk/>
            <pc:sldMk cId="3470702651" sldId="378"/>
            <ac:picMk id="15" creationId="{922F4B23-C6E7-44DE-91DE-F20D5D1FD750}"/>
          </ac:picMkLst>
        </pc:picChg>
        <pc:picChg chg="del mod">
          <ac:chgData name="Becky Crouch" userId="c8246cc5-0a21-4bf3-8f37-70937c159b77" providerId="ADAL" clId="{62F6FF4E-1864-4AF7-8B36-432070227B57}" dt="2019-02-22T08:24:52.625" v="1637" actId="478"/>
          <ac:picMkLst>
            <pc:docMk/>
            <pc:sldMk cId="3470702651" sldId="378"/>
            <ac:picMk id="27" creationId="{12394174-E4E9-436F-A377-2BF7A8320FF8}"/>
          </ac:picMkLst>
        </pc:picChg>
      </pc:sldChg>
      <pc:sldChg chg="modSp add del">
        <pc:chgData name="Becky Crouch" userId="c8246cc5-0a21-4bf3-8f37-70937c159b77" providerId="ADAL" clId="{62F6FF4E-1864-4AF7-8B36-432070227B57}" dt="2019-02-22T08:25:33.587" v="1657" actId="2696"/>
        <pc:sldMkLst>
          <pc:docMk/>
          <pc:sldMk cId="1667752765" sldId="379"/>
        </pc:sldMkLst>
        <pc:spChg chg="mod">
          <ac:chgData name="Becky Crouch" userId="c8246cc5-0a21-4bf3-8f37-70937c159b77" providerId="ADAL" clId="{62F6FF4E-1864-4AF7-8B36-432070227B57}" dt="2019-02-21T15:44:45.513" v="1490" actId="20577"/>
          <ac:spMkLst>
            <pc:docMk/>
            <pc:sldMk cId="1667752765" sldId="379"/>
            <ac:spMk id="19" creationId="{5252A847-DE45-4FA3-A1F8-EEBEB845FF8E}"/>
          </ac:spMkLst>
        </pc:spChg>
      </pc:sldChg>
      <pc:sldChg chg="add">
        <pc:chgData name="Becky Crouch" userId="c8246cc5-0a21-4bf3-8f37-70937c159b77" providerId="ADAL" clId="{62F6FF4E-1864-4AF7-8B36-432070227B57}" dt="2019-02-21T15:59:41.266" v="1601"/>
        <pc:sldMkLst>
          <pc:docMk/>
          <pc:sldMk cId="133276537" sldId="380"/>
        </pc:sldMkLst>
      </pc:sldChg>
      <pc:sldChg chg="add">
        <pc:chgData name="Becky Crouch" userId="c8246cc5-0a21-4bf3-8f37-70937c159b77" providerId="ADAL" clId="{62F6FF4E-1864-4AF7-8B36-432070227B57}" dt="2019-02-22T08:25:50.235" v="1658"/>
        <pc:sldMkLst>
          <pc:docMk/>
          <pc:sldMk cId="524312510" sldId="381"/>
        </pc:sldMkLst>
      </pc:sldChg>
      <pc:sldChg chg="modSp add">
        <pc:chgData name="Becky Crouch" userId="c8246cc5-0a21-4bf3-8f37-70937c159b77" providerId="ADAL" clId="{62F6FF4E-1864-4AF7-8B36-432070227B57}" dt="2019-02-22T08:26:18.345" v="1663" actId="20577"/>
        <pc:sldMkLst>
          <pc:docMk/>
          <pc:sldMk cId="1211446849" sldId="382"/>
        </pc:sldMkLst>
        <pc:spChg chg="mod">
          <ac:chgData name="Becky Crouch" userId="c8246cc5-0a21-4bf3-8f37-70937c159b77" providerId="ADAL" clId="{62F6FF4E-1864-4AF7-8B36-432070227B57}" dt="2019-02-22T08:26:18.345" v="1663" actId="20577"/>
          <ac:spMkLst>
            <pc:docMk/>
            <pc:sldMk cId="1211446849" sldId="382"/>
            <ac:spMk id="19" creationId="{5252A847-DE45-4FA3-A1F8-EEBEB845FF8E}"/>
          </ac:spMkLst>
        </pc:spChg>
      </pc:sldChg>
    </pc:docChg>
  </pc:docChgLst>
  <pc:docChgLst>
    <pc:chgData name="Theresa Hodgson" userId="213b339f-9e68-4d61-b6e1-9aa385d3ff46" providerId="ADAL" clId="{CEDF6EAB-48B3-4E8B-B988-15571ECC3495}"/>
  </pc:docChgLst>
  <pc:docChgLst>
    <pc:chgData name="Ashleigh Sobol" userId="8430f2a2-602f-4dde-a79b-412efd9dd8bf" providerId="ADAL" clId="{314E36DF-02F4-4957-B175-8AD4C9F6E04E}"/>
  </pc:docChgLst>
  <pc:docChgLst>
    <pc:chgData name="Ashleigh Sobol" userId="8430f2a2-602f-4dde-a79b-412efd9dd8bf" providerId="ADAL" clId="{34758F4D-0547-41DC-A1A9-D0C994561C99}"/>
    <pc:docChg chg="modSld">
      <pc:chgData name="Ashleigh Sobol" userId="8430f2a2-602f-4dde-a79b-412efd9dd8bf" providerId="ADAL" clId="{34758F4D-0547-41DC-A1A9-D0C994561C99}" dt="2019-01-03T09:23:53.265" v="0"/>
      <pc:docMkLst>
        <pc:docMk/>
      </pc:docMkLst>
      <pc:sldChg chg="modSp">
        <pc:chgData name="Ashleigh Sobol" userId="8430f2a2-602f-4dde-a79b-412efd9dd8bf" providerId="ADAL" clId="{34758F4D-0547-41DC-A1A9-D0C994561C99}" dt="2019-01-03T09:23:53.265" v="0"/>
        <pc:sldMkLst>
          <pc:docMk/>
          <pc:sldMk cId="2637481266" sldId="256"/>
        </pc:sldMkLst>
        <pc:spChg chg="mod">
          <ac:chgData name="Ashleigh Sobol" userId="8430f2a2-602f-4dde-a79b-412efd9dd8bf" providerId="ADAL" clId="{34758F4D-0547-41DC-A1A9-D0C994561C99}" dt="2019-01-03T09:23:53.265" v="0"/>
          <ac:spMkLst>
            <pc:docMk/>
            <pc:sldMk cId="2637481266" sldId="256"/>
            <ac:spMk id="19" creationId="{5252A847-DE45-4FA3-A1F8-EEBEB845FF8E}"/>
          </ac:spMkLst>
        </pc:spChg>
      </pc:sldChg>
    </pc:docChg>
  </pc:docChgLst>
  <pc:docChgLst>
    <pc:chgData name="Louise Pezzaioli" userId="360b41a0-b242-48d2-b707-f5fa57585d53" providerId="ADAL" clId="{26F992EB-FC93-4751-B7DF-A8F21B482A43}"/>
    <pc:docChg chg="undo modSld">
      <pc:chgData name="Louise Pezzaioli" userId="360b41a0-b242-48d2-b707-f5fa57585d53" providerId="ADAL" clId="{26F992EB-FC93-4751-B7DF-A8F21B482A43}" dt="2018-11-29T12:02:13.084" v="86" actId="20577"/>
      <pc:docMkLst>
        <pc:docMk/>
      </pc:docMkLst>
      <pc:sldChg chg="modSp">
        <pc:chgData name="Louise Pezzaioli" userId="360b41a0-b242-48d2-b707-f5fa57585d53" providerId="ADAL" clId="{26F992EB-FC93-4751-B7DF-A8F21B482A43}" dt="2018-11-29T12:02:13.084" v="86" actId="20577"/>
        <pc:sldMkLst>
          <pc:docMk/>
          <pc:sldMk cId="2637481266" sldId="256"/>
        </pc:sldMkLst>
        <pc:spChg chg="mod">
          <ac:chgData name="Louise Pezzaioli" userId="360b41a0-b242-48d2-b707-f5fa57585d53" providerId="ADAL" clId="{26F992EB-FC93-4751-B7DF-A8F21B482A43}" dt="2018-11-29T12:02:13.084" v="86" actId="20577"/>
          <ac:spMkLst>
            <pc:docMk/>
            <pc:sldMk cId="2637481266" sldId="256"/>
            <ac:spMk id="19" creationId="{5252A847-DE45-4FA3-A1F8-EEBEB845FF8E}"/>
          </ac:spMkLst>
        </pc:spChg>
      </pc:sldChg>
    </pc:docChg>
  </pc:docChgLst>
  <pc:docChgLst>
    <pc:chgData name="Ashleigh Sobol" userId="8430f2a2-602f-4dde-a79b-412efd9dd8bf" providerId="ADAL" clId="{4E762FB4-02C7-4155-A12A-4ED79F828FBE}"/>
  </pc:docChgLst>
  <pc:docChgLst>
    <pc:chgData name="Lindsay Grix" userId="a678036f-2d88-407c-addb-d0af3fea6eec" providerId="ADAL" clId="{77DC8455-D5A8-44EA-865A-D1865883CCB0}"/>
    <pc:docChg chg="undo modSld">
      <pc:chgData name="Lindsay Grix" userId="a678036f-2d88-407c-addb-d0af3fea6eec" providerId="ADAL" clId="{77DC8455-D5A8-44EA-865A-D1865883CCB0}" dt="2019-01-08T09:11:13.865" v="3" actId="20577"/>
      <pc:docMkLst>
        <pc:docMk/>
      </pc:docMkLst>
      <pc:sldChg chg="modSp">
        <pc:chgData name="Lindsay Grix" userId="a678036f-2d88-407c-addb-d0af3fea6eec" providerId="ADAL" clId="{77DC8455-D5A8-44EA-865A-D1865883CCB0}" dt="2019-01-08T09:11:13.865" v="3" actId="20577"/>
        <pc:sldMkLst>
          <pc:docMk/>
          <pc:sldMk cId="2637481266" sldId="256"/>
        </pc:sldMkLst>
        <pc:spChg chg="mod">
          <ac:chgData name="Lindsay Grix" userId="a678036f-2d88-407c-addb-d0af3fea6eec" providerId="ADAL" clId="{77DC8455-D5A8-44EA-865A-D1865883CCB0}" dt="2019-01-08T09:11:13.865" v="3" actId="20577"/>
          <ac:spMkLst>
            <pc:docMk/>
            <pc:sldMk cId="2637481266" sldId="256"/>
            <ac:spMk id="19" creationId="{5252A847-DE45-4FA3-A1F8-EEBEB845FF8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126868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01174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30399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21466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6811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43C518-2E58-4E98-8F61-29A47E1D445A}" type="datetimeFigureOut">
              <a:rPr lang="en-GB" smtClean="0"/>
              <a:t>21/03/2020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09313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43C518-2E58-4E98-8F61-29A47E1D445A}" type="datetimeFigureOut">
              <a:rPr lang="en-GB" smtClean="0"/>
              <a:t>21/03/2020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132133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43C518-2E58-4E98-8F61-29A47E1D445A}" type="datetimeFigureOut">
              <a:rPr lang="en-GB" smtClean="0"/>
              <a:t>21/03/2020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23283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3C518-2E58-4E98-8F61-29A47E1D445A}" type="datetimeFigureOut">
              <a:rPr lang="en-GB" smtClean="0"/>
              <a:t>21/03/2020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13106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43C518-2E58-4E98-8F61-29A47E1D445A}" type="datetimeFigureOut">
              <a:rPr lang="en-GB" smtClean="0"/>
              <a:t>21/03/2020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03876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43C518-2E58-4E98-8F61-29A47E1D445A}" type="datetimeFigureOut">
              <a:rPr lang="en-GB" smtClean="0"/>
              <a:t>21/03/2020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24584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3C518-2E58-4E98-8F61-29A47E1D445A}" type="datetimeFigureOut">
              <a:rPr lang="en-GB" smtClean="0"/>
              <a:t>21/03/2020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0018D-5503-4B9E-8996-530C5B2D4BAD}" type="slidenum">
              <a:rPr lang="en-GB" smtClean="0"/>
              <a:t>‹#›</a:t>
            </a:fld>
            <a:endParaRPr lang="en-GB"/>
          </a:p>
        </p:txBody>
      </p:sp>
    </p:spTree>
    <p:extLst>
      <p:ext uri="{BB962C8B-B14F-4D97-AF65-F5344CB8AC3E}">
        <p14:creationId xmlns:p14="http://schemas.microsoft.com/office/powerpoint/2010/main" val="4252411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lassroomsecrets.co.uk/mixed-age-year-1-and-2-weight-and-volume-step-1-resource-pack" TargetMode="External"/><Relationship Id="rId3" Type="http://schemas.openxmlformats.org/officeDocument/2006/relationships/image" Target="../media/image2.png"/><Relationship Id="rId7" Type="http://schemas.openxmlformats.org/officeDocument/2006/relationships/hyperlink" Target="https://classroomsecrets.co.uk/category/mixed-age-maths/year-1-2/spring-block-4-weight-and-volume-year-1-2/"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classroomsecrets.co.uk/content-domain-filter/?fwp_contentdomain=2m1" TargetMode="External"/><Relationship Id="rId5" Type="http://schemas.openxmlformats.org/officeDocument/2006/relationships/hyperlink" Target="https://classroomsecrets.co.uk/content-domain-filter/?fwp_contentdomain=1m1" TargetMode="External"/><Relationship Id="rId4" Type="http://schemas.openxmlformats.org/officeDocument/2006/relationships/hyperlink" Target="https://classroomsecrets.co.uk/content-domain-filter/?fwp_contentdomain=1m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xmlns=""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1600" b="1" u="sng" dirty="0">
                <a:solidFill>
                  <a:srgbClr val="E7E6E6">
                    <a:lumMod val="50000"/>
                  </a:srgbClr>
                </a:solidFill>
                <a:latin typeface="Century Gothic" panose="020B0502020202020204" pitchFamily="34" charset="0"/>
              </a:rPr>
              <a:t>Year 1/2 – Spring Block 4 – Weight and Volume – Step 1</a:t>
            </a:r>
            <a:endParaRPr lang="en-GB" sz="1600" b="1" dirty="0">
              <a:solidFill>
                <a:srgbClr val="E7E6E6">
                  <a:lumMod val="25000"/>
                </a:srgbClr>
              </a:solidFill>
              <a:latin typeface="Century Gothic" panose="020B0502020202020204" pitchFamily="34" charset="0"/>
            </a:endParaRPr>
          </a:p>
          <a:p>
            <a:pPr lvl="0" defTabSz="457200">
              <a:defRPr/>
            </a:pPr>
            <a:endParaRPr lang="en-GB" sz="1600" b="1" dirty="0">
              <a:solidFill>
                <a:prstClr val="black"/>
              </a:solidFill>
              <a:latin typeface="Century Gothic" panose="020B0502020202020204" pitchFamily="34" charset="0"/>
            </a:endParaRPr>
          </a:p>
          <a:p>
            <a:pPr lvl="0" defTabSz="457200">
              <a:defRPr/>
            </a:pPr>
            <a:r>
              <a:rPr lang="en-GB" sz="1600" b="1" dirty="0">
                <a:solidFill>
                  <a:prstClr val="black"/>
                </a:solidFill>
                <a:latin typeface="Century Gothic" panose="020B0502020202020204" pitchFamily="34" charset="0"/>
              </a:rPr>
              <a:t>About This Resource:</a:t>
            </a:r>
          </a:p>
          <a:p>
            <a:pPr lvl="0" defTabSz="457200">
              <a:defRPr/>
            </a:pPr>
            <a:endParaRPr lang="en-GB" sz="1200" b="1" dirty="0">
              <a:solidFill>
                <a:prstClr val="black"/>
              </a:solidFill>
              <a:latin typeface="Century Gothic" panose="020B0502020202020204" pitchFamily="34" charset="0"/>
            </a:endParaRPr>
          </a:p>
          <a:p>
            <a:pPr>
              <a:defRPr/>
            </a:pPr>
            <a:r>
              <a:rPr lang="en-GB" sz="1200" b="1" dirty="0">
                <a:solidFill>
                  <a:schemeClr val="tx1"/>
                </a:solidFill>
                <a:latin typeface="Century Gothic" panose="020B0502020202020204" pitchFamily="34" charset="0"/>
              </a:rPr>
              <a:t>This PowerPoint has been designed to support your teaching of this small step from the Mixed Age planning. It includes a starter activity suitable for each year group and an example of each question from the Varied Fluency and Reasoning and Problem Solving resources also provided in this pack (separate for each year group). Each slide has the year group identified in the bottom right-hand corner. We recommend that you look through this PowerPoint in advance and decide whether to work through all examples provided or a selection of them depending on the needs of your class.</a:t>
            </a:r>
            <a:endParaRPr lang="en-GB" sz="1200" dirty="0">
              <a:solidFill>
                <a:schemeClr val="tx1"/>
              </a:solidFill>
              <a:latin typeface="Century Gothic" panose="020B0502020202020204" pitchFamily="34" charset="0"/>
            </a:endParaRPr>
          </a:p>
          <a:p>
            <a:pPr lvl="0" defTabSz="457200">
              <a:defRPr/>
            </a:pPr>
            <a:endParaRPr lang="en-GB" sz="1200" b="1" dirty="0">
              <a:solidFill>
                <a:prstClr val="black"/>
              </a:solidFill>
              <a:latin typeface="Century Gothic" panose="020B0502020202020204" pitchFamily="34" charset="0"/>
            </a:endParaRPr>
          </a:p>
          <a:p>
            <a:pPr lvl="0" defTabSz="457200">
              <a:defRPr/>
            </a:pPr>
            <a:endParaRPr lang="en-GB" sz="1200" b="1" dirty="0">
              <a:solidFill>
                <a:prstClr val="black"/>
              </a:solidFill>
              <a:latin typeface="Century Gothic" panose="020B0502020202020204" pitchFamily="34" charset="0"/>
            </a:endParaRPr>
          </a:p>
          <a:p>
            <a:pPr lvl="0" defTabSz="457200">
              <a:defRPr/>
            </a:pPr>
            <a:r>
              <a:rPr lang="en-GB" sz="1600" b="1" dirty="0">
                <a:solidFill>
                  <a:prstClr val="black"/>
                </a:solidFill>
                <a:latin typeface="Century Gothic" panose="020B0502020202020204" pitchFamily="34" charset="0"/>
              </a:rPr>
              <a:t>National Curriculum Objectives:</a:t>
            </a:r>
          </a:p>
          <a:p>
            <a:pPr lvl="0" defTabSz="457200">
              <a:defRPr/>
            </a:pPr>
            <a:endParaRPr lang="en-GB" sz="1600" b="1" dirty="0">
              <a:solidFill>
                <a:srgbClr val="FF0000"/>
              </a:solidFill>
              <a:latin typeface="Century Gothic" panose="020B0502020202020204" pitchFamily="34" charset="0"/>
            </a:endParaRPr>
          </a:p>
          <a:p>
            <a:pPr fontAlgn="base">
              <a:lnSpc>
                <a:spcPct val="100000"/>
              </a:lnSpc>
              <a:spcAft>
                <a:spcPts val="100"/>
              </a:spcAft>
            </a:pPr>
            <a:r>
              <a:rPr lang="en-GB" sz="1200" b="1" dirty="0">
                <a:solidFill>
                  <a:prstClr val="black"/>
                </a:solidFill>
                <a:latin typeface="Century Gothic" panose="020B0502020202020204" pitchFamily="34" charset="0"/>
              </a:rPr>
              <a:t>Mathematics Year 1</a:t>
            </a:r>
            <a:r>
              <a:rPr lang="en-GB" sz="1200" b="1" dirty="0">
                <a:solidFill>
                  <a:schemeClr val="tx1"/>
                </a:solidFill>
                <a:latin typeface="Century Gothic" panose="020B0502020202020204" pitchFamily="34" charset="0"/>
              </a:rPr>
              <a:t>: (1M2) </a:t>
            </a:r>
            <a:r>
              <a:rPr lang="en-GB" sz="1200" b="1" dirty="0">
                <a:latin typeface="Century Gothic" panose="020B0502020202020204" pitchFamily="34" charset="0"/>
                <a:hlinkClick r:id="rId4"/>
              </a:rPr>
              <a:t>Measure and begin to record: mass/weight</a:t>
            </a:r>
            <a:endParaRPr lang="en-GB" sz="1200" b="1" dirty="0">
              <a:latin typeface="Century Gothic" panose="020B0502020202020204" pitchFamily="34" charset="0"/>
            </a:endParaRPr>
          </a:p>
          <a:p>
            <a:pPr fontAlgn="base">
              <a:lnSpc>
                <a:spcPct val="100000"/>
              </a:lnSpc>
              <a:spcAft>
                <a:spcPts val="0"/>
              </a:spcAft>
              <a:buClrTx/>
              <a:buSzTx/>
              <a:tabLst/>
              <a:defRPr/>
            </a:pPr>
            <a:r>
              <a:rPr lang="en-GB" sz="1200" b="1" dirty="0">
                <a:solidFill>
                  <a:schemeClr val="tx1"/>
                </a:solidFill>
                <a:latin typeface="Century Gothic" panose="020B0502020202020204" pitchFamily="34" charset="0"/>
              </a:rPr>
              <a:t>Mathematics Year 1: (1M1) </a:t>
            </a:r>
            <a:r>
              <a:rPr lang="en-GB" sz="1200" b="1" dirty="0">
                <a:latin typeface="Century Gothic" panose="020B0502020202020204" pitchFamily="34" charset="0"/>
                <a:hlinkClick r:id="rId5"/>
              </a:rPr>
              <a:t>Compare, describe and solve practical problems for: mass/weight [for example, heavy/light, heavier than, lighter than]</a:t>
            </a:r>
            <a:endParaRPr lang="en-GB" sz="1200" b="1" dirty="0">
              <a:latin typeface="Century Gothic" panose="020B0502020202020204" pitchFamily="34" charset="0"/>
            </a:endParaRPr>
          </a:p>
          <a:p>
            <a:pPr>
              <a:defRPr/>
            </a:pPr>
            <a:r>
              <a:rPr lang="en-GB" sz="1200" b="1" dirty="0">
                <a:solidFill>
                  <a:prstClr val="black"/>
                </a:solidFill>
                <a:latin typeface="Century Gothic" panose="020B0502020202020204" pitchFamily="34" charset="0"/>
              </a:rPr>
              <a:t>Mathematics Year 2: (2M1) </a:t>
            </a:r>
            <a:r>
              <a:rPr lang="en-GB" sz="1200" b="1" dirty="0">
                <a:latin typeface="Century Gothic" panose="020B0502020202020204" pitchFamily="34" charset="0"/>
                <a:hlinkClick r:id="rId6"/>
              </a:rPr>
              <a:t>Compare and order lengths, mass, volume/capacity and record the results using &gt;, &lt; and =</a:t>
            </a:r>
            <a:endParaRPr lang="en-GB" sz="1200" b="1" dirty="0">
              <a:solidFill>
                <a:schemeClr val="tx1"/>
              </a:solidFill>
              <a:latin typeface="Century Gothic" panose="020B0502020202020204" pitchFamily="34" charset="0"/>
            </a:endParaRPr>
          </a:p>
          <a:p>
            <a:pPr lvl="0" defTabSz="457200">
              <a:lnSpc>
                <a:spcPct val="100000"/>
              </a:lnSpc>
              <a:spcAft>
                <a:spcPts val="0"/>
              </a:spcAft>
              <a:buClrTx/>
              <a:buSzTx/>
              <a:tabLst/>
              <a:defRPr/>
            </a:pPr>
            <a:endParaRPr lang="en-GB" sz="1200" b="1" u="sng" dirty="0">
              <a:solidFill>
                <a:prstClr val="black"/>
              </a:solidFill>
              <a:latin typeface="Century Gothic" panose="020B0502020202020204" pitchFamily="34" charset="0"/>
            </a:endParaRPr>
          </a:p>
          <a:p>
            <a:pPr lvl="0" defTabSz="457200">
              <a:lnSpc>
                <a:spcPct val="100000"/>
              </a:lnSpc>
              <a:spcAft>
                <a:spcPts val="0"/>
              </a:spcAft>
              <a:buClrTx/>
              <a:buSzTx/>
              <a:tabLst/>
              <a:defRPr/>
            </a:pPr>
            <a:endParaRPr lang="en-GB" sz="1200" b="1" u="sng" dirty="0">
              <a:solidFill>
                <a:prstClr val="black"/>
              </a:solidFill>
              <a:latin typeface="Century Gothic" panose="020B0502020202020204" pitchFamily="34" charset="0"/>
            </a:endParaRPr>
          </a:p>
          <a:p>
            <a:pPr>
              <a:spcAft>
                <a:spcPts val="0"/>
              </a:spcAft>
              <a:defRPr/>
            </a:pPr>
            <a:r>
              <a:rPr lang="en-GB" sz="1600" b="1" dirty="0">
                <a:solidFill>
                  <a:prstClr val="black"/>
                </a:solidFill>
                <a:latin typeface="Century Gothic" panose="020B0502020202020204" pitchFamily="34" charset="0"/>
              </a:rPr>
              <a:t>More </a:t>
            </a:r>
            <a:r>
              <a:rPr lang="en-GB" sz="1600" b="1" dirty="0">
                <a:solidFill>
                  <a:prstClr val="black"/>
                </a:solidFill>
                <a:latin typeface="Century Gothic" panose="020B0502020202020204" pitchFamily="34" charset="0"/>
                <a:hlinkClick r:id="rId7"/>
              </a:rPr>
              <a:t>Year 1 and Year 2 Weight and Volume</a:t>
            </a:r>
            <a:r>
              <a:rPr lang="en-GB" sz="1600" b="1" dirty="0">
                <a:solidFill>
                  <a:prstClr val="black"/>
                </a:solidFill>
                <a:latin typeface="Century Gothic" panose="020B0502020202020204" pitchFamily="34" charset="0"/>
              </a:rPr>
              <a:t> resources.</a:t>
            </a:r>
          </a:p>
          <a:p>
            <a:pPr lvl="0">
              <a:lnSpc>
                <a:spcPct val="100000"/>
              </a:lnSpc>
              <a:spcAft>
                <a:spcPts val="0"/>
              </a:spcAft>
              <a:buClrTx/>
              <a:buSzTx/>
              <a:tabLst/>
              <a:defRPr/>
            </a:pPr>
            <a:endParaRPr lang="en-GB" sz="1600" b="1" dirty="0">
              <a:solidFill>
                <a:prstClr val="black"/>
              </a:solidFill>
              <a:latin typeface="Century Gothic" panose="020B0502020202020204" pitchFamily="34" charset="0"/>
            </a:endParaRPr>
          </a:p>
          <a:p>
            <a:pPr lvl="0">
              <a:lnSpc>
                <a:spcPct val="100000"/>
              </a:lnSpc>
              <a:spcAft>
                <a:spcPts val="0"/>
              </a:spcAft>
              <a:buClrTx/>
              <a:buSzTx/>
              <a:tabLst/>
              <a:defRPr/>
            </a:pPr>
            <a:endParaRPr lang="en-GB" sz="1600" b="1" dirty="0">
              <a:solidFill>
                <a:prstClr val="black"/>
              </a:solidFill>
              <a:latin typeface="Century Gothic" panose="020B0502020202020204" pitchFamily="34" charset="0"/>
            </a:endParaRPr>
          </a:p>
          <a:p>
            <a:pPr lvl="0">
              <a:lnSpc>
                <a:spcPct val="100000"/>
              </a:lnSpc>
              <a:spcAft>
                <a:spcPts val="0"/>
              </a:spcAft>
              <a:buClrTx/>
              <a:buSzTx/>
              <a:tabLst/>
              <a:defRPr/>
            </a:pPr>
            <a:r>
              <a:rPr lang="en-GB" sz="1600" b="1" dirty="0">
                <a:solidFill>
                  <a:prstClr val="black"/>
                </a:solidFill>
                <a:latin typeface="Century Gothic" panose="020B0502020202020204" pitchFamily="34" charset="0"/>
              </a:rPr>
              <a:t>Did you like this resource? Don’t forget to </a:t>
            </a:r>
            <a:r>
              <a:rPr lang="en-GB" sz="1600" b="1" dirty="0">
                <a:solidFill>
                  <a:prstClr val="black"/>
                </a:solidFill>
                <a:latin typeface="Century Gothic" panose="020B0502020202020204" pitchFamily="34" charset="0"/>
                <a:hlinkClick r:id="rId8"/>
              </a:rPr>
              <a:t>review</a:t>
            </a:r>
            <a:r>
              <a:rPr lang="en-GB" sz="1600" b="1" dirty="0">
                <a:solidFill>
                  <a:prstClr val="black"/>
                </a:solidFill>
                <a:latin typeface="Century Gothic" panose="020B0502020202020204" pitchFamily="34" charset="0"/>
              </a:rPr>
              <a:t> it on our website.</a:t>
            </a:r>
          </a:p>
        </p:txBody>
      </p:sp>
      <p:sp>
        <p:nvSpPr>
          <p:cNvPr id="7" name="TextBox 8">
            <a:extLst>
              <a:ext uri="{FF2B5EF4-FFF2-40B4-BE49-F238E27FC236}">
                <a16:creationId xmlns:a16="http://schemas.microsoft.com/office/drawing/2014/main" xmlns="" id="{277FDC6C-B99A-4ED8-B341-A52126824B67}"/>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spTree>
    <p:extLst>
      <p:ext uri="{BB962C8B-B14F-4D97-AF65-F5344CB8AC3E}">
        <p14:creationId xmlns:p14="http://schemas.microsoft.com/office/powerpoint/2010/main" val="2637481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1" name="Picture 10">
            <a:extLst>
              <a:ext uri="{FF2B5EF4-FFF2-40B4-BE49-F238E27FC236}">
                <a16:creationId xmlns:a16="http://schemas.microsoft.com/office/drawing/2014/main" xmlns="" id="{AD037360-21BF-45F7-94EF-26A5B51BC5BE}"/>
              </a:ext>
            </a:extLst>
          </p:cNvPr>
          <p:cNvPicPr>
            <a:picLocks noChangeAspect="1"/>
          </p:cNvPicPr>
          <p:nvPr/>
        </p:nvPicPr>
        <p:blipFill>
          <a:blip r:embed="rId4"/>
          <a:stretch>
            <a:fillRect/>
          </a:stretch>
        </p:blipFill>
        <p:spPr>
          <a:xfrm>
            <a:off x="115438" y="143658"/>
            <a:ext cx="8913124" cy="6322100"/>
          </a:xfrm>
          <a:prstGeom prst="rect">
            <a:avLst/>
          </a:prstGeom>
        </p:spPr>
      </p:pic>
      <p:sp>
        <p:nvSpPr>
          <p:cNvPr id="12" name="Rectangle 11">
            <a:extLst>
              <a:ext uri="{FF2B5EF4-FFF2-40B4-BE49-F238E27FC236}">
                <a16:creationId xmlns:a16="http://schemas.microsoft.com/office/drawing/2014/main" xmlns="" id="{8A5C2659-6F66-4D4E-801F-E94664147E8A}"/>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The cat is heavier than the mouse. </a:t>
            </a:r>
          </a:p>
          <a:p>
            <a:pPr algn="ctr"/>
            <a:r>
              <a:rPr lang="en-GB" sz="2000" b="1" dirty="0">
                <a:solidFill>
                  <a:schemeClr val="tx1"/>
                </a:solidFill>
                <a:latin typeface="Century Gothic" panose="020B0502020202020204" pitchFamily="34" charset="0"/>
              </a:rPr>
              <a:t>Draw them in the correct place on the scales.</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4489A9B4-EA60-42AB-AE45-F7B6D04DE835}"/>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685300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1" name="Picture 20">
            <a:extLst>
              <a:ext uri="{FF2B5EF4-FFF2-40B4-BE49-F238E27FC236}">
                <a16:creationId xmlns:a16="http://schemas.microsoft.com/office/drawing/2014/main" xmlns="" id="{49CDCEE2-2FE4-4E31-A2CB-CAD8DD0DC8CE}"/>
              </a:ext>
            </a:extLst>
          </p:cNvPr>
          <p:cNvPicPr>
            <a:picLocks noChangeAspect="1"/>
          </p:cNvPicPr>
          <p:nvPr/>
        </p:nvPicPr>
        <p:blipFill>
          <a:blip r:embed="rId4"/>
          <a:stretch>
            <a:fillRect/>
          </a:stretch>
        </p:blipFill>
        <p:spPr>
          <a:xfrm>
            <a:off x="115438" y="143658"/>
            <a:ext cx="8913124" cy="6322100"/>
          </a:xfrm>
          <a:prstGeom prst="rect">
            <a:avLst/>
          </a:prstGeom>
        </p:spPr>
      </p:pic>
      <p:sp>
        <p:nvSpPr>
          <p:cNvPr id="22" name="Rectangle 21">
            <a:extLst>
              <a:ext uri="{FF2B5EF4-FFF2-40B4-BE49-F238E27FC236}">
                <a16:creationId xmlns:a16="http://schemas.microsoft.com/office/drawing/2014/main" xmlns="" id="{94CDE653-27AE-439A-8206-0B8F73A1DDA8}"/>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Is the watch heavier or lighter than the basketball?</a:t>
            </a:r>
            <a:r>
              <a:rPr lang="en-GB" sz="2000" b="1" dirty="0">
                <a:latin typeface="Century Gothic" panose="020B0502020202020204" pitchFamily="34" charset="0"/>
              </a:rPr>
              <a:t/>
            </a:r>
            <a:br>
              <a:rPr lang="en-GB" sz="2000" b="1" dirty="0">
                <a:latin typeface="Century Gothic" panose="020B0502020202020204" pitchFamily="34" charset="0"/>
              </a:rPr>
            </a:br>
            <a:endParaRPr lang="en-GB" sz="2000" b="1" dirty="0">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FB408FAD-1066-477E-AD69-B04E51EFC875}"/>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2676991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1" name="Picture 20">
            <a:extLst>
              <a:ext uri="{FF2B5EF4-FFF2-40B4-BE49-F238E27FC236}">
                <a16:creationId xmlns:a16="http://schemas.microsoft.com/office/drawing/2014/main" xmlns="" id="{49CDCEE2-2FE4-4E31-A2CB-CAD8DD0DC8CE}"/>
              </a:ext>
            </a:extLst>
          </p:cNvPr>
          <p:cNvPicPr>
            <a:picLocks noChangeAspect="1"/>
          </p:cNvPicPr>
          <p:nvPr/>
        </p:nvPicPr>
        <p:blipFill>
          <a:blip r:embed="rId4"/>
          <a:stretch>
            <a:fillRect/>
          </a:stretch>
        </p:blipFill>
        <p:spPr>
          <a:xfrm>
            <a:off x="115438" y="143658"/>
            <a:ext cx="8913124" cy="6322100"/>
          </a:xfrm>
          <a:prstGeom prst="rect">
            <a:avLst/>
          </a:prstGeom>
        </p:spPr>
      </p:pic>
      <p:sp>
        <p:nvSpPr>
          <p:cNvPr id="22" name="Rectangle 21">
            <a:extLst>
              <a:ext uri="{FF2B5EF4-FFF2-40B4-BE49-F238E27FC236}">
                <a16:creationId xmlns:a16="http://schemas.microsoft.com/office/drawing/2014/main" xmlns="" id="{94CDE653-27AE-439A-8206-0B8F73A1DDA8}"/>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Is the watch heavier or lighter than the basketball?</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2000" b="1" dirty="0">
                <a:solidFill>
                  <a:srgbClr val="FF0000"/>
                </a:solidFill>
                <a:latin typeface="Century Gothic" panose="020B0502020202020204" pitchFamily="34" charset="0"/>
              </a:rPr>
              <a:t>Lighter</a:t>
            </a:r>
            <a:r>
              <a:rPr lang="en-GB" sz="2000" b="1" dirty="0">
                <a:latin typeface="Century Gothic" panose="020B0502020202020204" pitchFamily="34" charset="0"/>
              </a:rPr>
              <a:t/>
            </a:r>
            <a:br>
              <a:rPr lang="en-GB" sz="2000" b="1" dirty="0">
                <a:latin typeface="Century Gothic" panose="020B0502020202020204" pitchFamily="34" charset="0"/>
              </a:rPr>
            </a:br>
            <a:endParaRPr lang="en-GB" sz="2000" b="1" dirty="0">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9B805A54-490B-4358-8C66-8C211957D3D8}"/>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512945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0" name="Picture 19">
            <a:extLst>
              <a:ext uri="{FF2B5EF4-FFF2-40B4-BE49-F238E27FC236}">
                <a16:creationId xmlns:a16="http://schemas.microsoft.com/office/drawing/2014/main" xmlns="" id="{61B1C1FF-3EB1-43FB-BA8D-99390DEE00DB}"/>
              </a:ext>
            </a:extLst>
          </p:cNvPr>
          <p:cNvPicPr>
            <a:picLocks noChangeAspect="1"/>
          </p:cNvPicPr>
          <p:nvPr/>
        </p:nvPicPr>
        <p:blipFill>
          <a:blip r:embed="rId4"/>
          <a:stretch>
            <a:fillRect/>
          </a:stretch>
        </p:blipFill>
        <p:spPr>
          <a:xfrm>
            <a:off x="115438" y="143658"/>
            <a:ext cx="8913124" cy="6322100"/>
          </a:xfrm>
          <a:prstGeom prst="rect">
            <a:avLst/>
          </a:prstGeom>
        </p:spPr>
      </p:pic>
      <p:sp>
        <p:nvSpPr>
          <p:cNvPr id="21" name="Rectangle 20">
            <a:extLst>
              <a:ext uri="{FF2B5EF4-FFF2-40B4-BE49-F238E27FC236}">
                <a16:creationId xmlns:a16="http://schemas.microsoft.com/office/drawing/2014/main" xmlns="" id="{6DA8634F-778A-4C8A-B3C0-1898C902438A}"/>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The balance scale is level. </a:t>
            </a:r>
          </a:p>
          <a:p>
            <a:pPr algn="ctr"/>
            <a:r>
              <a:rPr lang="en-GB" sz="2000" b="1" dirty="0">
                <a:solidFill>
                  <a:schemeClr val="tx1"/>
                </a:solidFill>
                <a:latin typeface="Century Gothic" panose="020B0502020202020204" pitchFamily="34" charset="0"/>
              </a:rPr>
              <a:t>Circle the word that describes the weight of the flowers.</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graphicFrame>
        <p:nvGraphicFramePr>
          <p:cNvPr id="22" name="Table 21">
            <a:extLst>
              <a:ext uri="{FF2B5EF4-FFF2-40B4-BE49-F238E27FC236}">
                <a16:creationId xmlns:a16="http://schemas.microsoft.com/office/drawing/2014/main" xmlns="" id="{3222D875-5E7A-4013-829C-4C4092E79AEE}"/>
              </a:ext>
            </a:extLst>
          </p:cNvPr>
          <p:cNvGraphicFramePr>
            <a:graphicFrameLocks noGrp="1"/>
          </p:cNvGraphicFramePr>
          <p:nvPr>
            <p:extLst/>
          </p:nvPr>
        </p:nvGraphicFramePr>
        <p:xfrm>
          <a:off x="2205681" y="1937723"/>
          <a:ext cx="4732638" cy="521805"/>
        </p:xfrm>
        <a:graphic>
          <a:graphicData uri="http://schemas.openxmlformats.org/drawingml/2006/table">
            <a:tbl>
              <a:tblPr firstRow="1" bandRow="1">
                <a:tableStyleId>{5940675A-B579-460E-94D1-54222C63F5DA}</a:tableStyleId>
              </a:tblPr>
              <a:tblGrid>
                <a:gridCol w="1217546">
                  <a:extLst>
                    <a:ext uri="{9D8B030D-6E8A-4147-A177-3AD203B41FA5}">
                      <a16:colId xmlns:a16="http://schemas.microsoft.com/office/drawing/2014/main" xmlns="" val="1193081578"/>
                    </a:ext>
                  </a:extLst>
                </a:gridCol>
                <a:gridCol w="540000">
                  <a:extLst>
                    <a:ext uri="{9D8B030D-6E8A-4147-A177-3AD203B41FA5}">
                      <a16:colId xmlns:a16="http://schemas.microsoft.com/office/drawing/2014/main" xmlns="" val="2599744005"/>
                    </a:ext>
                  </a:extLst>
                </a:gridCol>
                <a:gridCol w="1217546">
                  <a:extLst>
                    <a:ext uri="{9D8B030D-6E8A-4147-A177-3AD203B41FA5}">
                      <a16:colId xmlns:a16="http://schemas.microsoft.com/office/drawing/2014/main" xmlns="" val="4009532682"/>
                    </a:ext>
                  </a:extLst>
                </a:gridCol>
                <a:gridCol w="540000">
                  <a:extLst>
                    <a:ext uri="{9D8B030D-6E8A-4147-A177-3AD203B41FA5}">
                      <a16:colId xmlns:a16="http://schemas.microsoft.com/office/drawing/2014/main" xmlns="" val="650674122"/>
                    </a:ext>
                  </a:extLst>
                </a:gridCol>
                <a:gridCol w="1217546">
                  <a:extLst>
                    <a:ext uri="{9D8B030D-6E8A-4147-A177-3AD203B41FA5}">
                      <a16:colId xmlns:a16="http://schemas.microsoft.com/office/drawing/2014/main" xmlns="" val="3298265684"/>
                    </a:ext>
                  </a:extLst>
                </a:gridCol>
              </a:tblGrid>
              <a:tr h="521805">
                <a:tc>
                  <a:txBody>
                    <a:bodyPr/>
                    <a:lstStyle/>
                    <a:p>
                      <a:pPr algn="ctr"/>
                      <a:r>
                        <a:rPr lang="en-GB" sz="1900" b="1" dirty="0">
                          <a:latin typeface="Century Gothic" panose="020B0502020202020204" pitchFamily="34" charset="0"/>
                        </a:rPr>
                        <a:t>Heavier</a:t>
                      </a: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900" b="1" dirty="0">
                        <a:latin typeface="Century Gothic" panose="020B0502020202020204" pitchFamily="34" charset="0"/>
                      </a:endParaRP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900" b="1" dirty="0">
                          <a:latin typeface="Century Gothic" panose="020B0502020202020204" pitchFamily="34" charset="0"/>
                        </a:rPr>
                        <a:t>Equal</a:t>
                      </a: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900" b="1" dirty="0">
                        <a:latin typeface="Century Gothic" panose="020B0502020202020204" pitchFamily="34" charset="0"/>
                      </a:endParaRP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900" b="1" dirty="0">
                          <a:latin typeface="Century Gothic" panose="020B0502020202020204" pitchFamily="34" charset="0"/>
                        </a:rPr>
                        <a:t>Lighter</a:t>
                      </a: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37714440"/>
                  </a:ext>
                </a:extLst>
              </a:tr>
            </a:tbl>
          </a:graphicData>
        </a:graphic>
      </p:graphicFrame>
      <p:sp>
        <p:nvSpPr>
          <p:cNvPr id="9" name="TextBox 8">
            <a:extLst>
              <a:ext uri="{FF2B5EF4-FFF2-40B4-BE49-F238E27FC236}">
                <a16:creationId xmlns:a16="http://schemas.microsoft.com/office/drawing/2014/main" xmlns="" id="{2E1E8B5C-8BB5-4750-8262-1D48BF626EA1}"/>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4250855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0" name="Picture 19">
            <a:extLst>
              <a:ext uri="{FF2B5EF4-FFF2-40B4-BE49-F238E27FC236}">
                <a16:creationId xmlns:a16="http://schemas.microsoft.com/office/drawing/2014/main" xmlns="" id="{61B1C1FF-3EB1-43FB-BA8D-99390DEE00DB}"/>
              </a:ext>
            </a:extLst>
          </p:cNvPr>
          <p:cNvPicPr>
            <a:picLocks noChangeAspect="1"/>
          </p:cNvPicPr>
          <p:nvPr/>
        </p:nvPicPr>
        <p:blipFill>
          <a:blip r:embed="rId4"/>
          <a:stretch>
            <a:fillRect/>
          </a:stretch>
        </p:blipFill>
        <p:spPr>
          <a:xfrm>
            <a:off x="115438" y="143658"/>
            <a:ext cx="8913124" cy="6322100"/>
          </a:xfrm>
          <a:prstGeom prst="rect">
            <a:avLst/>
          </a:prstGeom>
        </p:spPr>
      </p:pic>
      <p:sp>
        <p:nvSpPr>
          <p:cNvPr id="21" name="Rectangle 20">
            <a:extLst>
              <a:ext uri="{FF2B5EF4-FFF2-40B4-BE49-F238E27FC236}">
                <a16:creationId xmlns:a16="http://schemas.microsoft.com/office/drawing/2014/main" xmlns="" id="{6DA8634F-778A-4C8A-B3C0-1898C902438A}"/>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The balance scale is level. </a:t>
            </a:r>
          </a:p>
          <a:p>
            <a:pPr algn="ctr"/>
            <a:r>
              <a:rPr lang="en-GB" sz="2000" b="1" dirty="0">
                <a:solidFill>
                  <a:schemeClr val="tx1"/>
                </a:solidFill>
                <a:latin typeface="Century Gothic" panose="020B0502020202020204" pitchFamily="34" charset="0"/>
              </a:rPr>
              <a:t>Circle the word that describes the weight of the flowers.</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10" name="Oval 9">
            <a:extLst>
              <a:ext uri="{FF2B5EF4-FFF2-40B4-BE49-F238E27FC236}">
                <a16:creationId xmlns:a16="http://schemas.microsoft.com/office/drawing/2014/main" xmlns="" id="{015DDE02-EAE2-4787-A19E-786F78A155F4}"/>
              </a:ext>
            </a:extLst>
          </p:cNvPr>
          <p:cNvSpPr/>
          <p:nvPr/>
        </p:nvSpPr>
        <p:spPr>
          <a:xfrm>
            <a:off x="3722656" y="1644263"/>
            <a:ext cx="1698688" cy="11453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Table 10">
            <a:extLst>
              <a:ext uri="{FF2B5EF4-FFF2-40B4-BE49-F238E27FC236}">
                <a16:creationId xmlns:a16="http://schemas.microsoft.com/office/drawing/2014/main" xmlns="" id="{D550961F-58EA-4D74-BB15-D46E9FD76A73}"/>
              </a:ext>
            </a:extLst>
          </p:cNvPr>
          <p:cNvGraphicFramePr>
            <a:graphicFrameLocks noGrp="1"/>
          </p:cNvGraphicFramePr>
          <p:nvPr>
            <p:extLst>
              <p:ext uri="{D42A27DB-BD31-4B8C-83A1-F6EECF244321}">
                <p14:modId xmlns:p14="http://schemas.microsoft.com/office/powerpoint/2010/main" val="4129157374"/>
              </p:ext>
            </p:extLst>
          </p:nvPr>
        </p:nvGraphicFramePr>
        <p:xfrm>
          <a:off x="2205681" y="1937723"/>
          <a:ext cx="4732638" cy="521805"/>
        </p:xfrm>
        <a:graphic>
          <a:graphicData uri="http://schemas.openxmlformats.org/drawingml/2006/table">
            <a:tbl>
              <a:tblPr firstRow="1" bandRow="1">
                <a:tableStyleId>{5940675A-B579-460E-94D1-54222C63F5DA}</a:tableStyleId>
              </a:tblPr>
              <a:tblGrid>
                <a:gridCol w="1217546">
                  <a:extLst>
                    <a:ext uri="{9D8B030D-6E8A-4147-A177-3AD203B41FA5}">
                      <a16:colId xmlns:a16="http://schemas.microsoft.com/office/drawing/2014/main" xmlns="" val="1193081578"/>
                    </a:ext>
                  </a:extLst>
                </a:gridCol>
                <a:gridCol w="540000">
                  <a:extLst>
                    <a:ext uri="{9D8B030D-6E8A-4147-A177-3AD203B41FA5}">
                      <a16:colId xmlns:a16="http://schemas.microsoft.com/office/drawing/2014/main" xmlns="" val="2599744005"/>
                    </a:ext>
                  </a:extLst>
                </a:gridCol>
                <a:gridCol w="1217546">
                  <a:extLst>
                    <a:ext uri="{9D8B030D-6E8A-4147-A177-3AD203B41FA5}">
                      <a16:colId xmlns:a16="http://schemas.microsoft.com/office/drawing/2014/main" xmlns="" val="4009532682"/>
                    </a:ext>
                  </a:extLst>
                </a:gridCol>
                <a:gridCol w="540000">
                  <a:extLst>
                    <a:ext uri="{9D8B030D-6E8A-4147-A177-3AD203B41FA5}">
                      <a16:colId xmlns:a16="http://schemas.microsoft.com/office/drawing/2014/main" xmlns="" val="650674122"/>
                    </a:ext>
                  </a:extLst>
                </a:gridCol>
                <a:gridCol w="1217546">
                  <a:extLst>
                    <a:ext uri="{9D8B030D-6E8A-4147-A177-3AD203B41FA5}">
                      <a16:colId xmlns:a16="http://schemas.microsoft.com/office/drawing/2014/main" xmlns="" val="3298265684"/>
                    </a:ext>
                  </a:extLst>
                </a:gridCol>
              </a:tblGrid>
              <a:tr h="521805">
                <a:tc>
                  <a:txBody>
                    <a:bodyPr/>
                    <a:lstStyle/>
                    <a:p>
                      <a:pPr algn="ctr"/>
                      <a:r>
                        <a:rPr lang="en-GB" sz="1900" b="1" dirty="0">
                          <a:solidFill>
                            <a:schemeClr val="bg1">
                              <a:lumMod val="50000"/>
                            </a:schemeClr>
                          </a:solidFill>
                          <a:latin typeface="Century Gothic" panose="020B0502020202020204" pitchFamily="34" charset="0"/>
                        </a:rPr>
                        <a:t>Heavier</a:t>
                      </a: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900" b="1" dirty="0">
                        <a:latin typeface="Century Gothic" panose="020B0502020202020204" pitchFamily="34" charset="0"/>
                      </a:endParaRP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900" b="1" dirty="0">
                          <a:solidFill>
                            <a:srgbClr val="FF0000"/>
                          </a:solidFill>
                          <a:latin typeface="Century Gothic" panose="020B0502020202020204" pitchFamily="34" charset="0"/>
                        </a:rPr>
                        <a:t>Equal</a:t>
                      </a: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900" b="1" dirty="0">
                        <a:latin typeface="Century Gothic" panose="020B0502020202020204" pitchFamily="34" charset="0"/>
                      </a:endParaRP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900" b="1" dirty="0">
                          <a:solidFill>
                            <a:schemeClr val="bg1">
                              <a:lumMod val="50000"/>
                            </a:schemeClr>
                          </a:solidFill>
                          <a:latin typeface="Century Gothic" panose="020B0502020202020204" pitchFamily="34" charset="0"/>
                        </a:rPr>
                        <a:t>Lighter</a:t>
                      </a:r>
                    </a:p>
                  </a:txBody>
                  <a:tcPr marL="147265" marR="147265" marT="73632" marB="736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37714440"/>
                  </a:ext>
                </a:extLst>
              </a:tr>
            </a:tbl>
          </a:graphicData>
        </a:graphic>
      </p:graphicFrame>
      <p:sp>
        <p:nvSpPr>
          <p:cNvPr id="9" name="TextBox 8">
            <a:extLst>
              <a:ext uri="{FF2B5EF4-FFF2-40B4-BE49-F238E27FC236}">
                <a16:creationId xmlns:a16="http://schemas.microsoft.com/office/drawing/2014/main" xmlns="" id="{2E678DDA-786A-4450-B3F7-4BA91E9EBBBA}"/>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777412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ird&#10;&#10;Description generated with high confidence">
            <a:extLst>
              <a:ext uri="{FF2B5EF4-FFF2-40B4-BE49-F238E27FC236}">
                <a16:creationId xmlns:a16="http://schemas.microsoft.com/office/drawing/2014/main" xmlns="" id="{284E8756-3EEA-45B0-8E3B-9A7E7B398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 name="Rectangle 12">
            <a:extLst>
              <a:ext uri="{FF2B5EF4-FFF2-40B4-BE49-F238E27FC236}">
                <a16:creationId xmlns:a16="http://schemas.microsoft.com/office/drawing/2014/main" xmlns="" id="{19BB28C2-7BB1-45F3-9E73-B7317F29515A}"/>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Draw lines to show which side of the </a:t>
            </a:r>
          </a:p>
          <a:p>
            <a:pPr algn="ctr"/>
            <a:r>
              <a:rPr lang="en-GB" sz="2000" b="1" dirty="0">
                <a:solidFill>
                  <a:schemeClr val="tx1"/>
                </a:solidFill>
                <a:latin typeface="Century Gothic" panose="020B0502020202020204" pitchFamily="34" charset="0"/>
              </a:rPr>
              <a:t>balance the objects belong.</a:t>
            </a:r>
            <a:endParaRPr lang="en-GB" sz="2000" b="1" u="sng" dirty="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xmlns="" id="{F35EA017-D28B-4003-810B-0AF45A8140EA}"/>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719600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ird&#10;&#10;Description generated with high confidence">
            <a:extLst>
              <a:ext uri="{FF2B5EF4-FFF2-40B4-BE49-F238E27FC236}">
                <a16:creationId xmlns:a16="http://schemas.microsoft.com/office/drawing/2014/main" xmlns="" id="{50548062-EC4D-4C10-9745-8AA98EF9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0" name="Rectangle 19">
            <a:extLst>
              <a:ext uri="{FF2B5EF4-FFF2-40B4-BE49-F238E27FC236}">
                <a16:creationId xmlns:a16="http://schemas.microsoft.com/office/drawing/2014/main" xmlns="" id="{63F9A616-3751-4EE3-923B-D9E05E8DE02F}"/>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t"/>
          <a:lstStyle/>
          <a:p>
            <a:pPr lvl="0" algn="ctr"/>
            <a:r>
              <a:rPr lang="en-GB" sz="1600" b="1" u="sng" dirty="0">
                <a:solidFill>
                  <a:srgbClr val="E7E6E6">
                    <a:lumMod val="50000"/>
                  </a:srgbClr>
                </a:solidFill>
                <a:latin typeface="Century Gothic" panose="020B0502020202020204" pitchFamily="34" charset="0"/>
              </a:rPr>
              <a:t>Varied Fluency 1</a:t>
            </a:r>
          </a:p>
          <a:p>
            <a:pPr lvl="0" algn="ctr"/>
            <a:endParaRPr lang="en-GB" b="1" u="sng" dirty="0">
              <a:solidFill>
                <a:srgbClr val="E7E6E6">
                  <a:lumMod val="50000"/>
                </a:srgbClr>
              </a:solidFill>
              <a:latin typeface="Century Gothic" panose="020B0502020202020204" pitchFamily="34" charset="0"/>
            </a:endParaRPr>
          </a:p>
          <a:p>
            <a:pPr lvl="0" algn="ctr"/>
            <a:r>
              <a:rPr lang="en-GB" sz="2000" b="1" dirty="0">
                <a:solidFill>
                  <a:prstClr val="black"/>
                </a:solidFill>
                <a:latin typeface="Century Gothic" panose="020B0502020202020204" pitchFamily="34" charset="0"/>
              </a:rPr>
              <a:t>Draw lines to show which side of the </a:t>
            </a:r>
          </a:p>
          <a:p>
            <a:pPr lvl="0" algn="ctr"/>
            <a:r>
              <a:rPr lang="en-GB" sz="2000" b="1" dirty="0">
                <a:solidFill>
                  <a:prstClr val="black"/>
                </a:solidFill>
                <a:latin typeface="Century Gothic" panose="020B0502020202020204" pitchFamily="34" charset="0"/>
              </a:rPr>
              <a:t>balance the objects belong.</a:t>
            </a:r>
            <a:endParaRPr lang="en-GB" sz="2000" b="1" u="sng" dirty="0">
              <a:solidFill>
                <a:prstClr val="black"/>
              </a:solidFill>
              <a:latin typeface="Century Gothic" panose="020B0502020202020204" pitchFamily="34" charset="0"/>
            </a:endParaRPr>
          </a:p>
        </p:txBody>
      </p:sp>
      <p:sp>
        <p:nvSpPr>
          <p:cNvPr id="5" name="TextBox 4">
            <a:extLst>
              <a:ext uri="{FF2B5EF4-FFF2-40B4-BE49-F238E27FC236}">
                <a16:creationId xmlns:a16="http://schemas.microsoft.com/office/drawing/2014/main" xmlns="" id="{A40F81EE-46D9-4324-A583-CD8EE14E9062}"/>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446774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6" name="Group 15">
            <a:extLst>
              <a:ext uri="{FF2B5EF4-FFF2-40B4-BE49-F238E27FC236}">
                <a16:creationId xmlns:a16="http://schemas.microsoft.com/office/drawing/2014/main" xmlns="" id="{B31300A9-E3C5-4701-8EF1-45ED088A04DD}"/>
              </a:ext>
            </a:extLst>
          </p:cNvPr>
          <p:cNvGrpSpPr/>
          <p:nvPr/>
        </p:nvGrpSpPr>
        <p:grpSpPr>
          <a:xfrm>
            <a:off x="71151" y="6454317"/>
            <a:ext cx="1188000" cy="403587"/>
            <a:chOff x="79697" y="6454317"/>
            <a:chExt cx="1188000" cy="403587"/>
          </a:xfrm>
        </p:grpSpPr>
        <p:sp>
          <p:nvSpPr>
            <p:cNvPr id="17" name="TextBox 8">
              <a:extLst>
                <a:ext uri="{FF2B5EF4-FFF2-40B4-BE49-F238E27FC236}">
                  <a16:creationId xmlns:a16="http://schemas.microsoft.com/office/drawing/2014/main" xmlns=""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xmlns=""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Use the words ‘more’ or ‘less’ to complete the sentence.</a:t>
            </a:r>
            <a:endParaRPr lang="en-GB" sz="2000" b="1" u="sng" dirty="0">
              <a:solidFill>
                <a:schemeClr val="tx1"/>
              </a:solidFill>
              <a:latin typeface="Century Gothic" panose="020B0502020202020204" pitchFamily="34" charset="0"/>
            </a:endParaRPr>
          </a:p>
        </p:txBody>
      </p:sp>
      <p:sp>
        <p:nvSpPr>
          <p:cNvPr id="13" name="Rounded Rectangle 72">
            <a:extLst>
              <a:ext uri="{FF2B5EF4-FFF2-40B4-BE49-F238E27FC236}">
                <a16:creationId xmlns:a16="http://schemas.microsoft.com/office/drawing/2014/main" xmlns="" id="{AF1FEDAE-0CB6-4C09-9561-890DDAC8A3C8}"/>
              </a:ext>
            </a:extLst>
          </p:cNvPr>
          <p:cNvSpPr/>
          <p:nvPr/>
        </p:nvSpPr>
        <p:spPr>
          <a:xfrm>
            <a:off x="1577255" y="1590500"/>
            <a:ext cx="5989491" cy="26665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Century Gothic" panose="020B0502020202020204" pitchFamily="34" charset="0"/>
              </a:rPr>
              <a:t>A feather weighs </a:t>
            </a:r>
            <a:r>
              <a:rPr lang="en-US" sz="5000" b="1" spc="-300" dirty="0">
                <a:solidFill>
                  <a:schemeClr val="tx1"/>
                </a:solidFill>
                <a:latin typeface="Century Gothic" panose="020B0502020202020204" pitchFamily="34" charset="0"/>
              </a:rPr>
              <a:t>__________</a:t>
            </a:r>
          </a:p>
          <a:p>
            <a:pPr algn="ctr"/>
            <a:r>
              <a:rPr lang="en-US" sz="5000" b="1" dirty="0">
                <a:solidFill>
                  <a:schemeClr val="tx1"/>
                </a:solidFill>
                <a:latin typeface="Century Gothic" panose="020B0502020202020204" pitchFamily="34" charset="0"/>
              </a:rPr>
              <a:t>than a pebble.</a:t>
            </a:r>
          </a:p>
        </p:txBody>
      </p:sp>
      <p:sp>
        <p:nvSpPr>
          <p:cNvPr id="9" name="TextBox 8">
            <a:extLst>
              <a:ext uri="{FF2B5EF4-FFF2-40B4-BE49-F238E27FC236}">
                <a16:creationId xmlns:a16="http://schemas.microsoft.com/office/drawing/2014/main" xmlns="" id="{97A50A1A-F3C1-4D8D-9E2A-1B9994032FE8}"/>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233889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6" name="Group 15">
            <a:extLst>
              <a:ext uri="{FF2B5EF4-FFF2-40B4-BE49-F238E27FC236}">
                <a16:creationId xmlns:a16="http://schemas.microsoft.com/office/drawing/2014/main" xmlns="" id="{B31300A9-E3C5-4701-8EF1-45ED088A04DD}"/>
              </a:ext>
            </a:extLst>
          </p:cNvPr>
          <p:cNvGrpSpPr/>
          <p:nvPr/>
        </p:nvGrpSpPr>
        <p:grpSpPr>
          <a:xfrm>
            <a:off x="71151" y="6454317"/>
            <a:ext cx="1188000" cy="403587"/>
            <a:chOff x="79697" y="6454317"/>
            <a:chExt cx="1188000" cy="403587"/>
          </a:xfrm>
        </p:grpSpPr>
        <p:sp>
          <p:nvSpPr>
            <p:cNvPr id="17" name="TextBox 8">
              <a:extLst>
                <a:ext uri="{FF2B5EF4-FFF2-40B4-BE49-F238E27FC236}">
                  <a16:creationId xmlns:a16="http://schemas.microsoft.com/office/drawing/2014/main" xmlns=""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xmlns=""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Use the words ‘more’ or ‘less’ to complete the sentence.</a:t>
            </a:r>
            <a:endParaRPr lang="en-GB" sz="2000" b="1" u="sng" dirty="0">
              <a:solidFill>
                <a:schemeClr val="tx1"/>
              </a:solidFill>
              <a:latin typeface="Century Gothic" panose="020B0502020202020204" pitchFamily="34" charset="0"/>
            </a:endParaRPr>
          </a:p>
        </p:txBody>
      </p:sp>
      <p:sp>
        <p:nvSpPr>
          <p:cNvPr id="13" name="Rounded Rectangle 72">
            <a:extLst>
              <a:ext uri="{FF2B5EF4-FFF2-40B4-BE49-F238E27FC236}">
                <a16:creationId xmlns:a16="http://schemas.microsoft.com/office/drawing/2014/main" xmlns="" id="{AF1FEDAE-0CB6-4C09-9561-890DDAC8A3C8}"/>
              </a:ext>
            </a:extLst>
          </p:cNvPr>
          <p:cNvSpPr/>
          <p:nvPr/>
        </p:nvSpPr>
        <p:spPr>
          <a:xfrm>
            <a:off x="1577255" y="1590500"/>
            <a:ext cx="5989491" cy="26665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Century Gothic" panose="020B0502020202020204" pitchFamily="34" charset="0"/>
              </a:rPr>
              <a:t>A feather weighs </a:t>
            </a:r>
            <a:r>
              <a:rPr lang="en-US" sz="5000" b="1" spc="-300" dirty="0">
                <a:solidFill>
                  <a:schemeClr val="tx1"/>
                </a:solidFill>
                <a:latin typeface="Century Gothic" panose="020B0502020202020204" pitchFamily="34" charset="0"/>
              </a:rPr>
              <a:t>__________</a:t>
            </a:r>
          </a:p>
          <a:p>
            <a:pPr algn="ctr"/>
            <a:r>
              <a:rPr lang="en-US" sz="5000" b="1" dirty="0">
                <a:solidFill>
                  <a:schemeClr val="tx1"/>
                </a:solidFill>
                <a:latin typeface="Century Gothic" panose="020B0502020202020204" pitchFamily="34" charset="0"/>
              </a:rPr>
              <a:t>than a pebble.</a:t>
            </a:r>
          </a:p>
        </p:txBody>
      </p:sp>
      <p:sp>
        <p:nvSpPr>
          <p:cNvPr id="9" name="TextBox 8">
            <a:extLst>
              <a:ext uri="{FF2B5EF4-FFF2-40B4-BE49-F238E27FC236}">
                <a16:creationId xmlns:a16="http://schemas.microsoft.com/office/drawing/2014/main" xmlns="" id="{97A50A1A-F3C1-4D8D-9E2A-1B9994032FE8}"/>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
        <p:nvSpPr>
          <p:cNvPr id="10" name="Rectangle 9">
            <a:extLst>
              <a:ext uri="{FF2B5EF4-FFF2-40B4-BE49-F238E27FC236}">
                <a16:creationId xmlns:a16="http://schemas.microsoft.com/office/drawing/2014/main" xmlns="" id="{C52EB693-D1A3-499A-BAAB-EB915AE8EE6C}"/>
              </a:ext>
            </a:extLst>
          </p:cNvPr>
          <p:cNvSpPr/>
          <p:nvPr/>
        </p:nvSpPr>
        <p:spPr>
          <a:xfrm>
            <a:off x="3977927" y="2439235"/>
            <a:ext cx="1313180" cy="861774"/>
          </a:xfrm>
          <a:prstGeom prst="rect">
            <a:avLst/>
          </a:prstGeom>
        </p:spPr>
        <p:txBody>
          <a:bodyPr wrap="none">
            <a:spAutoFit/>
          </a:bodyPr>
          <a:lstStyle/>
          <a:p>
            <a:r>
              <a:rPr lang="en-GB" sz="5000" b="1" dirty="0">
                <a:solidFill>
                  <a:srgbClr val="FF0000"/>
                </a:solidFill>
                <a:latin typeface="Century Gothic" panose="020B0502020202020204" pitchFamily="34" charset="0"/>
              </a:rPr>
              <a:t>less</a:t>
            </a:r>
          </a:p>
        </p:txBody>
      </p:sp>
    </p:spTree>
    <p:extLst>
      <p:ext uri="{BB962C8B-B14F-4D97-AF65-F5344CB8AC3E}">
        <p14:creationId xmlns:p14="http://schemas.microsoft.com/office/powerpoint/2010/main" val="3465274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9A4E87D-F770-483D-9ED4-4CAC4A0DF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 name="Rectangle 12">
            <a:extLst>
              <a:ext uri="{FF2B5EF4-FFF2-40B4-BE49-F238E27FC236}">
                <a16:creationId xmlns:a16="http://schemas.microsoft.com/office/drawing/2014/main" xmlns="" id="{7D40B7A7-5746-4822-A0D1-D1B2E9B6AEC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t"/>
          <a:lstStyle/>
          <a:p>
            <a:pPr algn="ctr"/>
            <a:r>
              <a:rPr lang="en-GB" sz="1600" b="1" u="sng" dirty="0">
                <a:solidFill>
                  <a:schemeClr val="bg2">
                    <a:lumMod val="50000"/>
                  </a:schemeClr>
                </a:solidFill>
                <a:latin typeface="Century Gothic" panose="020B0502020202020204" pitchFamily="34" charset="0"/>
              </a:rPr>
              <a:t>Varied Fluency 3</a:t>
            </a:r>
          </a:p>
          <a:p>
            <a:pPr algn="ctr"/>
            <a:endParaRPr lang="en-GB" sz="2000" b="1" u="sng" dirty="0">
              <a:solidFill>
                <a:schemeClr val="bg2">
                  <a:lumMod val="50000"/>
                </a:schemeClr>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Order these objects from heaviest to lightest.</a:t>
            </a:r>
          </a:p>
        </p:txBody>
      </p:sp>
      <p:sp>
        <p:nvSpPr>
          <p:cNvPr id="4" name="TextBox 3">
            <a:extLst>
              <a:ext uri="{FF2B5EF4-FFF2-40B4-BE49-F238E27FC236}">
                <a16:creationId xmlns:a16="http://schemas.microsoft.com/office/drawing/2014/main" xmlns="" id="{BDFD50A3-3953-4306-B104-64FCEC9F8F1A}"/>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166884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xmlns=""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rgbClr val="E7E6E6">
                    <a:lumMod val="50000"/>
                  </a:srgbClr>
                </a:solidFill>
                <a:latin typeface="Century Gothic" panose="020B0502020202020204" pitchFamily="34" charset="0"/>
              </a:rPr>
              <a:t>Year 1/2 – Spring Block 4 – Weight and Volume</a:t>
            </a:r>
          </a:p>
          <a:p>
            <a:pPr algn="ctr"/>
            <a:endParaRPr lang="en-GB" sz="1600" b="1" u="sng" dirty="0">
              <a:solidFill>
                <a:srgbClr val="E7E6E6">
                  <a:lumMod val="50000"/>
                </a:srgbClr>
              </a:solidFill>
              <a:latin typeface="Century Gothic" panose="020B0502020202020204" pitchFamily="34" charset="0"/>
            </a:endParaRPr>
          </a:p>
          <a:p>
            <a:pPr algn="ctr"/>
            <a:endParaRPr lang="en-GB" sz="1600" b="1" u="sng" dirty="0">
              <a:solidFill>
                <a:srgbClr val="E7E6E6">
                  <a:lumMod val="50000"/>
                </a:srgbClr>
              </a:solidFill>
              <a:latin typeface="Century Gothic" panose="020B0502020202020204" pitchFamily="34" charset="0"/>
            </a:endParaRPr>
          </a:p>
          <a:p>
            <a:pPr algn="ctr"/>
            <a:endParaRPr lang="en-GB" sz="1600" b="1" u="sng" dirty="0">
              <a:solidFill>
                <a:srgbClr val="E7E6E6">
                  <a:lumMod val="50000"/>
                </a:srgbClr>
              </a:solidFill>
              <a:latin typeface="Century Gothic" panose="020B0502020202020204" pitchFamily="34" charset="0"/>
            </a:endParaRPr>
          </a:p>
          <a:p>
            <a:pPr algn="ctr"/>
            <a:endParaRPr lang="en-GB" sz="1600" b="1" u="sng" dirty="0">
              <a:solidFill>
                <a:srgbClr val="E7E6E6">
                  <a:lumMod val="50000"/>
                </a:srgbClr>
              </a:solidFill>
              <a:latin typeface="Century Gothic" panose="020B0502020202020204" pitchFamily="34" charset="0"/>
            </a:endParaRPr>
          </a:p>
          <a:p>
            <a:pPr algn="ctr"/>
            <a:r>
              <a:rPr lang="en-GB" sz="4800" b="1" dirty="0">
                <a:solidFill>
                  <a:schemeClr val="bg2">
                    <a:lumMod val="25000"/>
                  </a:schemeClr>
                </a:solidFill>
                <a:latin typeface="Century Gothic" panose="020B0502020202020204" pitchFamily="34" charset="0"/>
              </a:rPr>
              <a:t>Step 1</a:t>
            </a:r>
          </a:p>
          <a:p>
            <a:pPr algn="ctr"/>
            <a:r>
              <a:rPr lang="en-GB" sz="4800" b="1" dirty="0">
                <a:solidFill>
                  <a:schemeClr val="bg2">
                    <a:lumMod val="25000"/>
                  </a:schemeClr>
                </a:solidFill>
                <a:latin typeface="Century Gothic" panose="020B0502020202020204" pitchFamily="34" charset="0"/>
              </a:rPr>
              <a:t>Year 1: Introduce Weight and Mass</a:t>
            </a:r>
          </a:p>
          <a:p>
            <a:pPr algn="ctr"/>
            <a:r>
              <a:rPr lang="en-GB" sz="4800" b="1" dirty="0">
                <a:solidFill>
                  <a:schemeClr val="bg2">
                    <a:lumMod val="25000"/>
                  </a:schemeClr>
                </a:solidFill>
                <a:latin typeface="Century Gothic" panose="020B0502020202020204" pitchFamily="34" charset="0"/>
              </a:rPr>
              <a:t>Year 2: Compare Mass</a:t>
            </a:r>
            <a:endParaRPr lang="en-GB" sz="4000" b="1" dirty="0">
              <a:solidFill>
                <a:schemeClr val="bg2">
                  <a:lumMod val="25000"/>
                </a:schemeClr>
              </a:solidFill>
              <a:latin typeface="Century Gothic" panose="020B0502020202020204" pitchFamily="34" charset="0"/>
            </a:endParaRPr>
          </a:p>
          <a:p>
            <a:pPr lvl="0" algn="ctr"/>
            <a:endParaRPr lang="en-GB" sz="4000" b="1" dirty="0">
              <a:solidFill>
                <a:schemeClr val="bg2">
                  <a:lumMod val="25000"/>
                </a:schemeClr>
              </a:solidFill>
              <a:latin typeface="Century Gothic" panose="020B0502020202020204" pitchFamily="34" charset="0"/>
            </a:endParaRPr>
          </a:p>
          <a:p>
            <a:pPr lvl="0" algn="ctr"/>
            <a:endParaRPr lang="en-GB" sz="4000" b="1" dirty="0">
              <a:solidFill>
                <a:schemeClr val="bg2">
                  <a:lumMod val="50000"/>
                </a:schemeClr>
              </a:solidFill>
              <a:latin typeface="Century Gothic" panose="020B0502020202020204" pitchFamily="34" charset="0"/>
            </a:endParaRPr>
          </a:p>
          <a:p>
            <a:pPr algn="ctr"/>
            <a:endParaRPr lang="en-GB" sz="2000" b="1" u="sng" dirty="0">
              <a:solidFill>
                <a:schemeClr val="bg2">
                  <a:lumMod val="50000"/>
                </a:schemeClr>
              </a:solidFill>
              <a:latin typeface="Century Gothic" panose="020B0502020202020204" pitchFamily="34" charset="0"/>
            </a:endParaRPr>
          </a:p>
          <a:p>
            <a:pPr lvl="0" algn="ctr"/>
            <a:r>
              <a:rPr lang="en-GB" sz="2400" b="1" u="sng" dirty="0">
                <a:solidFill>
                  <a:schemeClr val="tx1"/>
                </a:solidFill>
                <a:latin typeface="Century Gothic" panose="020B0502020202020204" pitchFamily="34" charset="0"/>
              </a:rPr>
              <a:t> </a:t>
            </a:r>
          </a:p>
          <a:p>
            <a:pPr lvl="0" algn="ctr"/>
            <a:endParaRPr lang="en-GB" sz="2400" b="1" u="sng"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p:txBody>
      </p:sp>
      <p:sp>
        <p:nvSpPr>
          <p:cNvPr id="7" name="TextBox 8">
            <a:extLst>
              <a:ext uri="{FF2B5EF4-FFF2-40B4-BE49-F238E27FC236}">
                <a16:creationId xmlns:a16="http://schemas.microsoft.com/office/drawing/2014/main" xmlns="" id="{9C98043F-F327-469C-AFFD-8AE7F5773C6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spTree>
    <p:extLst>
      <p:ext uri="{BB962C8B-B14F-4D97-AF65-F5344CB8AC3E}">
        <p14:creationId xmlns:p14="http://schemas.microsoft.com/office/powerpoint/2010/main" val="332354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generated with very high confidence">
            <a:extLst>
              <a:ext uri="{FF2B5EF4-FFF2-40B4-BE49-F238E27FC236}">
                <a16:creationId xmlns:a16="http://schemas.microsoft.com/office/drawing/2014/main" xmlns="" id="{EA4303F1-7F5E-4148-9D75-051211C35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0" name="Rectangle 19">
            <a:extLst>
              <a:ext uri="{FF2B5EF4-FFF2-40B4-BE49-F238E27FC236}">
                <a16:creationId xmlns:a16="http://schemas.microsoft.com/office/drawing/2014/main" xmlns="" id="{735E551A-BD6E-480C-BB73-934F47082CAE}"/>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t"/>
          <a:lstStyle/>
          <a:p>
            <a:pPr algn="ctr"/>
            <a:r>
              <a:rPr lang="en-GB" sz="1600" b="1" u="sng" dirty="0">
                <a:solidFill>
                  <a:schemeClr val="bg2">
                    <a:lumMod val="50000"/>
                  </a:schemeClr>
                </a:solidFill>
                <a:latin typeface="Century Gothic" panose="020B0502020202020204" pitchFamily="34" charset="0"/>
              </a:rPr>
              <a:t>Varied Fluency 3</a:t>
            </a:r>
          </a:p>
          <a:p>
            <a:pPr algn="ctr"/>
            <a:endParaRPr lang="en-GB" sz="2000" b="1" u="sng" dirty="0">
              <a:solidFill>
                <a:schemeClr val="bg2">
                  <a:lumMod val="50000"/>
                </a:schemeClr>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Order these objects from heaviest to lightest.</a:t>
            </a:r>
          </a:p>
        </p:txBody>
      </p:sp>
      <p:sp>
        <p:nvSpPr>
          <p:cNvPr id="4" name="TextBox 3">
            <a:extLst>
              <a:ext uri="{FF2B5EF4-FFF2-40B4-BE49-F238E27FC236}">
                <a16:creationId xmlns:a16="http://schemas.microsoft.com/office/drawing/2014/main" xmlns="" id="{28001746-2BDF-4462-92F8-9AC9E61EA9A5}"/>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4035874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6" name="Group 15">
            <a:extLst>
              <a:ext uri="{FF2B5EF4-FFF2-40B4-BE49-F238E27FC236}">
                <a16:creationId xmlns:a16="http://schemas.microsoft.com/office/drawing/2014/main" xmlns="" id="{B31300A9-E3C5-4701-8EF1-45ED088A04DD}"/>
              </a:ext>
            </a:extLst>
          </p:cNvPr>
          <p:cNvGrpSpPr/>
          <p:nvPr/>
        </p:nvGrpSpPr>
        <p:grpSpPr>
          <a:xfrm>
            <a:off x="71151" y="6454317"/>
            <a:ext cx="1188000" cy="403587"/>
            <a:chOff x="79697" y="6454317"/>
            <a:chExt cx="1188000" cy="403587"/>
          </a:xfrm>
        </p:grpSpPr>
        <p:sp>
          <p:nvSpPr>
            <p:cNvPr id="17" name="TextBox 8">
              <a:extLst>
                <a:ext uri="{FF2B5EF4-FFF2-40B4-BE49-F238E27FC236}">
                  <a16:creationId xmlns:a16="http://schemas.microsoft.com/office/drawing/2014/main" xmlns=""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xmlns=""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t"/>
          <a:lstStyle/>
          <a:p>
            <a:pPr algn="ctr"/>
            <a:r>
              <a:rPr lang="en-GB" sz="1600" b="1" u="sng" dirty="0">
                <a:solidFill>
                  <a:schemeClr val="bg2">
                    <a:lumMod val="50000"/>
                  </a:schemeClr>
                </a:solidFill>
                <a:latin typeface="Century Gothic" panose="020B0502020202020204" pitchFamily="34" charset="0"/>
              </a:rPr>
              <a:t>Varied Fluency 4</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Which symbol could you swap for the underlined words?</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3200" b="1" dirty="0">
                <a:solidFill>
                  <a:schemeClr val="tx1"/>
                </a:solidFill>
                <a:latin typeface="Century Gothic" panose="020B0502020202020204" pitchFamily="34" charset="0"/>
              </a:rPr>
              <a:t>A football </a:t>
            </a:r>
            <a:r>
              <a:rPr lang="en-GB" sz="3200" b="1" u="sng" dirty="0">
                <a:solidFill>
                  <a:schemeClr val="tx1"/>
                </a:solidFill>
                <a:latin typeface="Century Gothic" panose="020B0502020202020204" pitchFamily="34" charset="0"/>
              </a:rPr>
              <a:t>is lighter than</a:t>
            </a:r>
            <a:r>
              <a:rPr lang="en-GB" sz="3200" b="1" dirty="0">
                <a:solidFill>
                  <a:schemeClr val="tx1"/>
                </a:solidFill>
                <a:latin typeface="Century Gothic" panose="020B0502020202020204" pitchFamily="34" charset="0"/>
              </a:rPr>
              <a:t> a bowling ball.</a:t>
            </a:r>
          </a:p>
          <a:p>
            <a:pPr algn="ctr"/>
            <a:endParaRPr lang="en-GB" sz="3200" b="1" dirty="0">
              <a:solidFill>
                <a:schemeClr val="tx1"/>
              </a:solidFill>
              <a:latin typeface="Century Gothic" panose="020B0502020202020204" pitchFamily="34" charset="0"/>
            </a:endParaRPr>
          </a:p>
          <a:p>
            <a:pPr algn="ctr"/>
            <a:endParaRPr lang="en-GB" sz="3200" b="1" dirty="0">
              <a:solidFill>
                <a:schemeClr val="tx1"/>
              </a:solidFill>
              <a:latin typeface="Century Gothic" panose="020B0502020202020204" pitchFamily="34" charset="0"/>
            </a:endParaRPr>
          </a:p>
          <a:p>
            <a:pPr algn="ctr"/>
            <a:r>
              <a:rPr lang="en-GB" sz="3200" b="1" dirty="0">
                <a:solidFill>
                  <a:schemeClr val="tx1"/>
                </a:solidFill>
                <a:latin typeface="Century Gothic" panose="020B0502020202020204" pitchFamily="34" charset="0"/>
              </a:rPr>
              <a:t>An elephant </a:t>
            </a:r>
            <a:r>
              <a:rPr lang="en-GB" sz="3200" b="1" u="sng" dirty="0">
                <a:solidFill>
                  <a:schemeClr val="tx1"/>
                </a:solidFill>
                <a:latin typeface="Century Gothic" panose="020B0502020202020204" pitchFamily="34" charset="0"/>
              </a:rPr>
              <a:t>is heavier than</a:t>
            </a:r>
            <a:r>
              <a:rPr lang="en-GB" sz="3200" b="1" dirty="0">
                <a:solidFill>
                  <a:schemeClr val="tx1"/>
                </a:solidFill>
                <a:latin typeface="Century Gothic" panose="020B0502020202020204" pitchFamily="34" charset="0"/>
              </a:rPr>
              <a:t> a bat.</a:t>
            </a:r>
          </a:p>
        </p:txBody>
      </p:sp>
      <p:sp>
        <p:nvSpPr>
          <p:cNvPr id="7" name="Rounded Rectangle 10">
            <a:extLst>
              <a:ext uri="{FF2B5EF4-FFF2-40B4-BE49-F238E27FC236}">
                <a16:creationId xmlns:a16="http://schemas.microsoft.com/office/drawing/2014/main" xmlns="" id="{53A3CD2F-8953-48FF-AE30-01189FBE2D6C}"/>
              </a:ext>
            </a:extLst>
          </p:cNvPr>
          <p:cNvSpPr/>
          <p:nvPr/>
        </p:nvSpPr>
        <p:spPr>
          <a:xfrm>
            <a:off x="2818380" y="1565448"/>
            <a:ext cx="1457885" cy="129460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0" dirty="0">
                <a:solidFill>
                  <a:schemeClr val="tx1"/>
                </a:solidFill>
                <a:latin typeface="SassoonCRInfantMedium" panose="02000603020000020003" pitchFamily="2" charset="77"/>
              </a:rPr>
              <a:t>&lt;</a:t>
            </a:r>
          </a:p>
        </p:txBody>
      </p:sp>
      <p:sp>
        <p:nvSpPr>
          <p:cNvPr id="9" name="Rounded Rectangle 69">
            <a:extLst>
              <a:ext uri="{FF2B5EF4-FFF2-40B4-BE49-F238E27FC236}">
                <a16:creationId xmlns:a16="http://schemas.microsoft.com/office/drawing/2014/main" xmlns="" id="{E0CF8D8C-3252-4725-AFDA-80F2189AE6D3}"/>
              </a:ext>
            </a:extLst>
          </p:cNvPr>
          <p:cNvSpPr/>
          <p:nvPr/>
        </p:nvSpPr>
        <p:spPr>
          <a:xfrm>
            <a:off x="4867736" y="1565448"/>
            <a:ext cx="1457885" cy="129460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0" dirty="0">
                <a:solidFill>
                  <a:schemeClr val="tx1"/>
                </a:solidFill>
                <a:latin typeface="SassoonCRInfantMedium" panose="02000603020000020003" pitchFamily="2" charset="77"/>
              </a:rPr>
              <a:t>&gt;</a:t>
            </a:r>
          </a:p>
        </p:txBody>
      </p:sp>
      <p:sp>
        <p:nvSpPr>
          <p:cNvPr id="10" name="TextBox 9">
            <a:extLst>
              <a:ext uri="{FF2B5EF4-FFF2-40B4-BE49-F238E27FC236}">
                <a16:creationId xmlns:a16="http://schemas.microsoft.com/office/drawing/2014/main" xmlns="" id="{FEEB2B06-0630-4A5E-9F73-3E9B2AC9E84B}"/>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1147188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6" name="Group 15">
            <a:extLst>
              <a:ext uri="{FF2B5EF4-FFF2-40B4-BE49-F238E27FC236}">
                <a16:creationId xmlns:a16="http://schemas.microsoft.com/office/drawing/2014/main" xmlns="" id="{B31300A9-E3C5-4701-8EF1-45ED088A04DD}"/>
              </a:ext>
            </a:extLst>
          </p:cNvPr>
          <p:cNvGrpSpPr/>
          <p:nvPr/>
        </p:nvGrpSpPr>
        <p:grpSpPr>
          <a:xfrm>
            <a:off x="71151" y="6454317"/>
            <a:ext cx="1188000" cy="403587"/>
            <a:chOff x="79697" y="6454317"/>
            <a:chExt cx="1188000" cy="403587"/>
          </a:xfrm>
        </p:grpSpPr>
        <p:sp>
          <p:nvSpPr>
            <p:cNvPr id="17" name="TextBox 8">
              <a:extLst>
                <a:ext uri="{FF2B5EF4-FFF2-40B4-BE49-F238E27FC236}">
                  <a16:creationId xmlns:a16="http://schemas.microsoft.com/office/drawing/2014/main" xmlns=""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xmlns=""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t"/>
          <a:lstStyle/>
          <a:p>
            <a:pPr algn="ctr"/>
            <a:r>
              <a:rPr lang="en-GB" sz="1600" b="1" u="sng" dirty="0">
                <a:solidFill>
                  <a:schemeClr val="bg2">
                    <a:lumMod val="50000"/>
                  </a:schemeClr>
                </a:solidFill>
                <a:latin typeface="Century Gothic" panose="020B0502020202020204" pitchFamily="34" charset="0"/>
              </a:rPr>
              <a:t>Varied Fluency 4</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Which symbol could you swap for the underlined words?</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3200" b="1" dirty="0">
                <a:solidFill>
                  <a:schemeClr val="tx1"/>
                </a:solidFill>
                <a:latin typeface="Century Gothic" panose="020B0502020202020204" pitchFamily="34" charset="0"/>
              </a:rPr>
              <a:t>A football </a:t>
            </a:r>
            <a:r>
              <a:rPr lang="en-GB" sz="3200" b="1" u="sng" strike="sngStrike" dirty="0">
                <a:solidFill>
                  <a:schemeClr val="tx1"/>
                </a:solidFill>
                <a:latin typeface="Century Gothic" panose="020B0502020202020204" pitchFamily="34" charset="0"/>
              </a:rPr>
              <a:t>is lighter than</a:t>
            </a:r>
            <a:r>
              <a:rPr lang="en-GB" sz="3200" b="1" dirty="0">
                <a:solidFill>
                  <a:schemeClr val="tx1"/>
                </a:solidFill>
                <a:latin typeface="Century Gothic" panose="020B0502020202020204" pitchFamily="34" charset="0"/>
              </a:rPr>
              <a:t> a bowling ball.</a:t>
            </a:r>
          </a:p>
          <a:p>
            <a:pPr algn="ctr"/>
            <a:endParaRPr lang="en-GB" sz="3200" b="1" dirty="0">
              <a:solidFill>
                <a:schemeClr val="tx1"/>
              </a:solidFill>
              <a:latin typeface="Century Gothic" panose="020B0502020202020204" pitchFamily="34" charset="0"/>
            </a:endParaRPr>
          </a:p>
          <a:p>
            <a:pPr algn="ctr"/>
            <a:endParaRPr lang="en-GB" sz="3200" b="1" dirty="0">
              <a:solidFill>
                <a:schemeClr val="tx1"/>
              </a:solidFill>
              <a:latin typeface="Century Gothic" panose="020B0502020202020204" pitchFamily="34" charset="0"/>
            </a:endParaRPr>
          </a:p>
          <a:p>
            <a:pPr algn="ctr"/>
            <a:r>
              <a:rPr lang="en-GB" sz="3200" b="1" dirty="0">
                <a:solidFill>
                  <a:schemeClr val="tx1"/>
                </a:solidFill>
                <a:latin typeface="Century Gothic" panose="020B0502020202020204" pitchFamily="34" charset="0"/>
              </a:rPr>
              <a:t>An elephant </a:t>
            </a:r>
            <a:r>
              <a:rPr lang="en-GB" sz="3200" b="1" u="sng" strike="sngStrike" dirty="0">
                <a:solidFill>
                  <a:schemeClr val="tx1"/>
                </a:solidFill>
                <a:latin typeface="Century Gothic" panose="020B0502020202020204" pitchFamily="34" charset="0"/>
              </a:rPr>
              <a:t>is heavier than</a:t>
            </a:r>
            <a:r>
              <a:rPr lang="en-GB" sz="3200" b="1" dirty="0">
                <a:solidFill>
                  <a:schemeClr val="tx1"/>
                </a:solidFill>
                <a:latin typeface="Century Gothic" panose="020B0502020202020204" pitchFamily="34" charset="0"/>
              </a:rPr>
              <a:t> a bat.</a:t>
            </a:r>
          </a:p>
        </p:txBody>
      </p:sp>
      <p:sp>
        <p:nvSpPr>
          <p:cNvPr id="7" name="Rounded Rectangle 10">
            <a:extLst>
              <a:ext uri="{FF2B5EF4-FFF2-40B4-BE49-F238E27FC236}">
                <a16:creationId xmlns:a16="http://schemas.microsoft.com/office/drawing/2014/main" xmlns="" id="{53A3CD2F-8953-48FF-AE30-01189FBE2D6C}"/>
              </a:ext>
            </a:extLst>
          </p:cNvPr>
          <p:cNvSpPr/>
          <p:nvPr/>
        </p:nvSpPr>
        <p:spPr>
          <a:xfrm>
            <a:off x="2818380" y="1565448"/>
            <a:ext cx="1457885" cy="129460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0" dirty="0">
                <a:solidFill>
                  <a:schemeClr val="tx1"/>
                </a:solidFill>
                <a:latin typeface="SassoonCRInfantMedium" panose="02000603020000020003" pitchFamily="2" charset="77"/>
              </a:rPr>
              <a:t>&lt;</a:t>
            </a:r>
          </a:p>
        </p:txBody>
      </p:sp>
      <p:sp>
        <p:nvSpPr>
          <p:cNvPr id="9" name="Rounded Rectangle 69">
            <a:extLst>
              <a:ext uri="{FF2B5EF4-FFF2-40B4-BE49-F238E27FC236}">
                <a16:creationId xmlns:a16="http://schemas.microsoft.com/office/drawing/2014/main" xmlns="" id="{E0CF8D8C-3252-4725-AFDA-80F2189AE6D3}"/>
              </a:ext>
            </a:extLst>
          </p:cNvPr>
          <p:cNvSpPr/>
          <p:nvPr/>
        </p:nvSpPr>
        <p:spPr>
          <a:xfrm>
            <a:off x="4867736" y="1565448"/>
            <a:ext cx="1457885" cy="129460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0" dirty="0">
                <a:solidFill>
                  <a:schemeClr val="tx1"/>
                </a:solidFill>
                <a:latin typeface="SassoonCRInfantMedium" panose="02000603020000020003" pitchFamily="2" charset="77"/>
              </a:rPr>
              <a:t>&gt;</a:t>
            </a:r>
          </a:p>
        </p:txBody>
      </p:sp>
      <p:sp>
        <p:nvSpPr>
          <p:cNvPr id="10" name="Rectangle 9">
            <a:extLst>
              <a:ext uri="{FF2B5EF4-FFF2-40B4-BE49-F238E27FC236}">
                <a16:creationId xmlns:a16="http://schemas.microsoft.com/office/drawing/2014/main" xmlns="" id="{ABEFF05F-B22F-4655-A78F-F88B4F5F5123}"/>
              </a:ext>
            </a:extLst>
          </p:cNvPr>
          <p:cNvSpPr/>
          <p:nvPr/>
        </p:nvSpPr>
        <p:spPr>
          <a:xfrm>
            <a:off x="3738938" y="2998113"/>
            <a:ext cx="537327" cy="861774"/>
          </a:xfrm>
          <a:prstGeom prst="rect">
            <a:avLst/>
          </a:prstGeom>
        </p:spPr>
        <p:txBody>
          <a:bodyPr wrap="none">
            <a:spAutoFit/>
          </a:bodyPr>
          <a:lstStyle/>
          <a:p>
            <a:r>
              <a:rPr lang="en-GB" sz="5000" dirty="0">
                <a:solidFill>
                  <a:srgbClr val="FF0000"/>
                </a:solidFill>
                <a:latin typeface="SassoonCRInfantMedium" panose="02000603020000020003" pitchFamily="2" charset="0"/>
              </a:rPr>
              <a:t>&lt;</a:t>
            </a:r>
            <a:endParaRPr lang="en-GB" sz="5000" dirty="0">
              <a:solidFill>
                <a:srgbClr val="FF0000"/>
              </a:solidFill>
            </a:endParaRPr>
          </a:p>
        </p:txBody>
      </p:sp>
      <p:sp>
        <p:nvSpPr>
          <p:cNvPr id="11" name="Rectangle 10">
            <a:extLst>
              <a:ext uri="{FF2B5EF4-FFF2-40B4-BE49-F238E27FC236}">
                <a16:creationId xmlns:a16="http://schemas.microsoft.com/office/drawing/2014/main" xmlns="" id="{092EA0A1-468E-4910-A6FB-60F28939A14D}"/>
              </a:ext>
            </a:extLst>
          </p:cNvPr>
          <p:cNvSpPr/>
          <p:nvPr/>
        </p:nvSpPr>
        <p:spPr>
          <a:xfrm>
            <a:off x="4759440" y="4574199"/>
            <a:ext cx="537327" cy="861774"/>
          </a:xfrm>
          <a:prstGeom prst="rect">
            <a:avLst/>
          </a:prstGeom>
        </p:spPr>
        <p:txBody>
          <a:bodyPr wrap="none">
            <a:spAutoFit/>
          </a:bodyPr>
          <a:lstStyle/>
          <a:p>
            <a:r>
              <a:rPr lang="en-GB" sz="5000" dirty="0">
                <a:solidFill>
                  <a:srgbClr val="FF0000"/>
                </a:solidFill>
                <a:latin typeface="SassoonCRInfantMedium" panose="02000603020000020003" pitchFamily="2" charset="0"/>
              </a:rPr>
              <a:t>&gt;</a:t>
            </a:r>
            <a:endParaRPr lang="en-GB" sz="5000" dirty="0">
              <a:solidFill>
                <a:srgbClr val="FF0000"/>
              </a:solidFill>
            </a:endParaRPr>
          </a:p>
        </p:txBody>
      </p:sp>
      <p:sp>
        <p:nvSpPr>
          <p:cNvPr id="12" name="TextBox 11">
            <a:extLst>
              <a:ext uri="{FF2B5EF4-FFF2-40B4-BE49-F238E27FC236}">
                <a16:creationId xmlns:a16="http://schemas.microsoft.com/office/drawing/2014/main" xmlns="" id="{731319B8-1E48-4102-B89C-DEADCAA7A85F}"/>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903744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xmlns="" id="{9E57570D-0FB9-430E-8C48-8EDF0D239CBD}"/>
              </a:ext>
            </a:extLst>
          </p:cNvPr>
          <p:cNvPicPr>
            <a:picLocks noChangeAspect="1"/>
          </p:cNvPicPr>
          <p:nvPr/>
        </p:nvPicPr>
        <p:blipFill>
          <a:blip r:embed="rId4"/>
          <a:stretch>
            <a:fillRect/>
          </a:stretch>
        </p:blipFill>
        <p:spPr>
          <a:xfrm>
            <a:off x="115438" y="140610"/>
            <a:ext cx="8913124" cy="6328196"/>
          </a:xfrm>
          <a:prstGeom prst="rect">
            <a:avLst/>
          </a:prstGeom>
        </p:spPr>
      </p:pic>
      <p:sp>
        <p:nvSpPr>
          <p:cNvPr id="15" name="Rectangle 14">
            <a:extLst>
              <a:ext uri="{FF2B5EF4-FFF2-40B4-BE49-F238E27FC236}">
                <a16:creationId xmlns:a16="http://schemas.microsoft.com/office/drawing/2014/main" xmlns="" id="{9092A32E-526B-415A-ACB9-136B9D9A72D6}"/>
              </a:ext>
            </a:extLst>
          </p:cNvPr>
          <p:cNvSpPr/>
          <p:nvPr/>
        </p:nvSpPr>
        <p:spPr>
          <a:xfrm>
            <a:off x="275304" y="276890"/>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Is Aubrey correct? </a:t>
            </a: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a:p>
            <a:pPr lvl="0"/>
            <a:r>
              <a:rPr lang="en-GB" sz="2000" b="1" dirty="0">
                <a:solidFill>
                  <a:schemeClr val="tx1"/>
                </a:solidFill>
                <a:latin typeface="Century Gothic" panose="020B0502020202020204" pitchFamily="34" charset="0"/>
              </a:rPr>
              <a:t>Explain why.</a:t>
            </a: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xmlns="" id="{7BA58A35-4C86-4824-BECB-BDA7EB7722E2}"/>
              </a:ext>
            </a:extLst>
          </p:cNvPr>
          <p:cNvSpPr/>
          <p:nvPr/>
        </p:nvSpPr>
        <p:spPr>
          <a:xfrm>
            <a:off x="3947065" y="1741245"/>
            <a:ext cx="2918179" cy="939859"/>
          </a:xfrm>
          <a:prstGeom prst="wedgeRoundRectCallout">
            <a:avLst>
              <a:gd name="adj1" fmla="val -59342"/>
              <a:gd name="adj2" fmla="val 18336"/>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The duck is heavier than the teddy.</a:t>
            </a:r>
          </a:p>
        </p:txBody>
      </p:sp>
      <p:sp>
        <p:nvSpPr>
          <p:cNvPr id="9" name="TextBox 8">
            <a:extLst>
              <a:ext uri="{FF2B5EF4-FFF2-40B4-BE49-F238E27FC236}">
                <a16:creationId xmlns:a16="http://schemas.microsoft.com/office/drawing/2014/main" xmlns="" id="{14A4D5D6-D235-47D1-B84A-00E5DB3DC2BB}"/>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636014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xmlns="" id="{9E57570D-0FB9-430E-8C48-8EDF0D239CBD}"/>
              </a:ext>
            </a:extLst>
          </p:cNvPr>
          <p:cNvPicPr>
            <a:picLocks noChangeAspect="1"/>
          </p:cNvPicPr>
          <p:nvPr/>
        </p:nvPicPr>
        <p:blipFill>
          <a:blip r:embed="rId4"/>
          <a:stretch>
            <a:fillRect/>
          </a:stretch>
        </p:blipFill>
        <p:spPr>
          <a:xfrm>
            <a:off x="115438" y="140610"/>
            <a:ext cx="8913124" cy="6328196"/>
          </a:xfrm>
          <a:prstGeom prst="rect">
            <a:avLst/>
          </a:prstGeom>
        </p:spPr>
      </p:pic>
      <p:sp>
        <p:nvSpPr>
          <p:cNvPr id="15" name="Rectangle 14">
            <a:extLst>
              <a:ext uri="{FF2B5EF4-FFF2-40B4-BE49-F238E27FC236}">
                <a16:creationId xmlns:a16="http://schemas.microsoft.com/office/drawing/2014/main" xmlns="" id="{9092A32E-526B-415A-ACB9-136B9D9A72D6}"/>
              </a:ext>
            </a:extLst>
          </p:cNvPr>
          <p:cNvSpPr/>
          <p:nvPr/>
        </p:nvSpPr>
        <p:spPr>
          <a:xfrm>
            <a:off x="275304" y="276890"/>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Is Aubrey correct? </a:t>
            </a: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r>
              <a:rPr lang="en-GB" sz="2000" b="1" dirty="0">
                <a:solidFill>
                  <a:schemeClr val="tx1"/>
                </a:solidFill>
                <a:latin typeface="Century Gothic" panose="020B0502020202020204" pitchFamily="34" charset="0"/>
              </a:rPr>
              <a:t>Explain why.</a:t>
            </a:r>
          </a:p>
          <a:p>
            <a:pPr lvl="0"/>
            <a:r>
              <a:rPr lang="en-GB" sz="2000" b="1" dirty="0">
                <a:solidFill>
                  <a:schemeClr val="tx1"/>
                </a:solidFill>
                <a:latin typeface="Century Gothic" panose="020B0502020202020204" pitchFamily="34" charset="0"/>
              </a:rPr>
              <a:t>Aubrey is incorrect because…</a:t>
            </a: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xmlns="" id="{7BA58A35-4C86-4824-BECB-BDA7EB7722E2}"/>
              </a:ext>
            </a:extLst>
          </p:cNvPr>
          <p:cNvSpPr/>
          <p:nvPr/>
        </p:nvSpPr>
        <p:spPr>
          <a:xfrm>
            <a:off x="3947065" y="1741245"/>
            <a:ext cx="2918179" cy="939859"/>
          </a:xfrm>
          <a:prstGeom prst="wedgeRoundRectCallout">
            <a:avLst>
              <a:gd name="adj1" fmla="val -59342"/>
              <a:gd name="adj2" fmla="val 18336"/>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The duck is heavier than the teddy.</a:t>
            </a:r>
          </a:p>
        </p:txBody>
      </p:sp>
      <p:sp>
        <p:nvSpPr>
          <p:cNvPr id="9" name="TextBox 8">
            <a:extLst>
              <a:ext uri="{FF2B5EF4-FFF2-40B4-BE49-F238E27FC236}">
                <a16:creationId xmlns:a16="http://schemas.microsoft.com/office/drawing/2014/main" xmlns="" id="{00C45FDE-7518-42D3-B75E-0B3D5EB0F009}"/>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1198118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xmlns="" id="{9E57570D-0FB9-430E-8C48-8EDF0D239CBD}"/>
              </a:ext>
            </a:extLst>
          </p:cNvPr>
          <p:cNvPicPr>
            <a:picLocks noChangeAspect="1"/>
          </p:cNvPicPr>
          <p:nvPr/>
        </p:nvPicPr>
        <p:blipFill>
          <a:blip r:embed="rId4"/>
          <a:stretch>
            <a:fillRect/>
          </a:stretch>
        </p:blipFill>
        <p:spPr>
          <a:xfrm>
            <a:off x="115438" y="140610"/>
            <a:ext cx="8913124" cy="6328196"/>
          </a:xfrm>
          <a:prstGeom prst="rect">
            <a:avLst/>
          </a:prstGeom>
        </p:spPr>
      </p:pic>
      <p:sp>
        <p:nvSpPr>
          <p:cNvPr id="15" name="Rectangle 14">
            <a:extLst>
              <a:ext uri="{FF2B5EF4-FFF2-40B4-BE49-F238E27FC236}">
                <a16:creationId xmlns:a16="http://schemas.microsoft.com/office/drawing/2014/main" xmlns="" id="{9092A32E-526B-415A-ACB9-136B9D9A72D6}"/>
              </a:ext>
            </a:extLst>
          </p:cNvPr>
          <p:cNvSpPr/>
          <p:nvPr/>
        </p:nvSpPr>
        <p:spPr>
          <a:xfrm>
            <a:off x="275304" y="276890"/>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Is Aubrey correct? </a:t>
            </a: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r>
              <a:rPr lang="en-GB" sz="2000" b="1" dirty="0">
                <a:solidFill>
                  <a:schemeClr val="tx1"/>
                </a:solidFill>
                <a:latin typeface="Century Gothic" panose="020B0502020202020204" pitchFamily="34" charset="0"/>
              </a:rPr>
              <a:t>Explain why.</a:t>
            </a:r>
          </a:p>
          <a:p>
            <a:pPr lvl="0"/>
            <a:r>
              <a:rPr lang="en-GB" sz="2000" b="1" dirty="0">
                <a:solidFill>
                  <a:srgbClr val="FF0000"/>
                </a:solidFill>
                <a:latin typeface="Century Gothic" panose="020B0502020202020204" pitchFamily="34" charset="0"/>
              </a:rPr>
              <a:t>Aubrey is incorrect because the balance scale with the teddy is down. This means that the teddy is the heaviest, not the duck. </a:t>
            </a: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xmlns="" id="{7BA58A35-4C86-4824-BECB-BDA7EB7722E2}"/>
              </a:ext>
            </a:extLst>
          </p:cNvPr>
          <p:cNvSpPr/>
          <p:nvPr/>
        </p:nvSpPr>
        <p:spPr>
          <a:xfrm>
            <a:off x="3947065" y="1741245"/>
            <a:ext cx="2918179" cy="939859"/>
          </a:xfrm>
          <a:prstGeom prst="wedgeRoundRectCallout">
            <a:avLst>
              <a:gd name="adj1" fmla="val -59342"/>
              <a:gd name="adj2" fmla="val 18336"/>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The duck is heavier than the teddy.</a:t>
            </a:r>
          </a:p>
        </p:txBody>
      </p:sp>
      <p:sp>
        <p:nvSpPr>
          <p:cNvPr id="9" name="TextBox 8">
            <a:extLst>
              <a:ext uri="{FF2B5EF4-FFF2-40B4-BE49-F238E27FC236}">
                <a16:creationId xmlns:a16="http://schemas.microsoft.com/office/drawing/2014/main" xmlns="" id="{DBD73EF4-1B71-4059-B8C1-9C2E15CB4137}"/>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3747150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35" name="Picture 34">
            <a:extLst>
              <a:ext uri="{FF2B5EF4-FFF2-40B4-BE49-F238E27FC236}">
                <a16:creationId xmlns:a16="http://schemas.microsoft.com/office/drawing/2014/main" xmlns="" id="{6D927616-CA2D-41CD-A47F-D711A2A028F4}"/>
              </a:ext>
            </a:extLst>
          </p:cNvPr>
          <p:cNvPicPr>
            <a:picLocks noChangeAspect="1"/>
          </p:cNvPicPr>
          <p:nvPr/>
        </p:nvPicPr>
        <p:blipFill>
          <a:blip r:embed="rId4"/>
          <a:stretch>
            <a:fillRect/>
          </a:stretch>
        </p:blipFill>
        <p:spPr>
          <a:xfrm>
            <a:off x="115438" y="143658"/>
            <a:ext cx="8913124" cy="6322100"/>
          </a:xfrm>
          <a:prstGeom prst="rect">
            <a:avLst/>
          </a:prstGeom>
        </p:spPr>
      </p:pic>
      <p:sp>
        <p:nvSpPr>
          <p:cNvPr id="36" name="Rectangle 35">
            <a:extLst>
              <a:ext uri="{FF2B5EF4-FFF2-40B4-BE49-F238E27FC236}">
                <a16:creationId xmlns:a16="http://schemas.microsoft.com/office/drawing/2014/main" xmlns="" id="{212E373D-E64D-4652-9139-F8A67D1EFC7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lvl="0" algn="ctr"/>
            <a:endParaRPr lang="en-GB" sz="2000" b="1" dirty="0">
              <a:solidFill>
                <a:prstClr val="black"/>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Two identical oranges were put on each side of the balance scales.</a:t>
            </a:r>
          </a:p>
          <a:p>
            <a:pPr algn="ctr"/>
            <a:endParaRPr lang="en-GB" sz="2000" b="1" dirty="0">
              <a:solidFill>
                <a:schemeClr val="tx1"/>
              </a:solidFill>
              <a:highlight>
                <a:srgbClr val="FFFF00"/>
              </a:highlight>
              <a:latin typeface="Century Gothic" panose="020B0502020202020204" pitchFamily="34" charset="0"/>
            </a:endParaRPr>
          </a:p>
          <a:p>
            <a:pPr algn="ctr"/>
            <a:r>
              <a:rPr lang="en-GB" sz="2000" b="1" dirty="0">
                <a:solidFill>
                  <a:schemeClr val="tx1"/>
                </a:solidFill>
                <a:latin typeface="Century Gothic" panose="020B0502020202020204" pitchFamily="34" charset="0"/>
              </a:rPr>
              <a:t>Would the balance scales look like A or B?</a:t>
            </a:r>
            <a:endParaRPr lang="en-GB" sz="3200" b="1" dirty="0">
              <a:solidFill>
                <a:schemeClr val="tx1"/>
              </a:solidFill>
              <a:latin typeface="Century Gothic" panose="020B0502020202020204" pitchFamily="34" charset="0"/>
              <a:sym typeface="Wingdings" panose="05000000000000000000" pitchFamily="2" charset="2"/>
            </a:endParaRPr>
          </a:p>
          <a:p>
            <a:pPr lvl="0" algn="ctr"/>
            <a:endParaRPr lang="en-GB" sz="2000" b="1" dirty="0">
              <a:solidFill>
                <a:prstClr val="black"/>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graphicFrame>
        <p:nvGraphicFramePr>
          <p:cNvPr id="37" name="Table 36">
            <a:extLst>
              <a:ext uri="{FF2B5EF4-FFF2-40B4-BE49-F238E27FC236}">
                <a16:creationId xmlns:a16="http://schemas.microsoft.com/office/drawing/2014/main" xmlns="" id="{657E9922-1048-422B-9D03-8531A778E59E}"/>
              </a:ext>
            </a:extLst>
          </p:cNvPr>
          <p:cNvGraphicFramePr>
            <a:graphicFrameLocks noGrp="1"/>
          </p:cNvGraphicFramePr>
          <p:nvPr>
            <p:extLst/>
          </p:nvPr>
        </p:nvGraphicFramePr>
        <p:xfrm>
          <a:off x="2327077" y="4514236"/>
          <a:ext cx="4489846" cy="771692"/>
        </p:xfrm>
        <a:graphic>
          <a:graphicData uri="http://schemas.openxmlformats.org/drawingml/2006/table">
            <a:tbl>
              <a:tblPr firstRow="1" bandRow="1">
                <a:tableStyleId>{5940675A-B579-460E-94D1-54222C63F5DA}</a:tableStyleId>
              </a:tblPr>
              <a:tblGrid>
                <a:gridCol w="1473231">
                  <a:extLst>
                    <a:ext uri="{9D8B030D-6E8A-4147-A177-3AD203B41FA5}">
                      <a16:colId xmlns:a16="http://schemas.microsoft.com/office/drawing/2014/main" xmlns="" val="1193081578"/>
                    </a:ext>
                  </a:extLst>
                </a:gridCol>
                <a:gridCol w="1543384">
                  <a:extLst>
                    <a:ext uri="{9D8B030D-6E8A-4147-A177-3AD203B41FA5}">
                      <a16:colId xmlns:a16="http://schemas.microsoft.com/office/drawing/2014/main" xmlns="" val="2599744005"/>
                    </a:ext>
                  </a:extLst>
                </a:gridCol>
                <a:gridCol w="1473231">
                  <a:extLst>
                    <a:ext uri="{9D8B030D-6E8A-4147-A177-3AD203B41FA5}">
                      <a16:colId xmlns:a16="http://schemas.microsoft.com/office/drawing/2014/main" xmlns="" val="3298265684"/>
                    </a:ext>
                  </a:extLst>
                </a:gridCol>
              </a:tblGrid>
              <a:tr h="771692">
                <a:tc>
                  <a:txBody>
                    <a:bodyPr/>
                    <a:lstStyle/>
                    <a:p>
                      <a:pPr algn="ctr"/>
                      <a:r>
                        <a:rPr lang="en-GB" sz="2000" b="1" dirty="0">
                          <a:latin typeface="Century Gothic" panose="020B0502020202020204" pitchFamily="34" charset="0"/>
                        </a:rPr>
                        <a:t>A</a:t>
                      </a:r>
                    </a:p>
                  </a:txBody>
                  <a:tcPr marL="178191" marR="178191" marT="98005" marB="98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latin typeface="Century Gothic" panose="020B0502020202020204" pitchFamily="34" charset="0"/>
                      </a:endParaRPr>
                    </a:p>
                  </a:txBody>
                  <a:tcPr marL="178191" marR="178191" marT="98005" marB="98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latin typeface="Century Gothic" panose="020B0502020202020204" pitchFamily="34" charset="0"/>
                        </a:rPr>
                        <a:t>B</a:t>
                      </a:r>
                    </a:p>
                  </a:txBody>
                  <a:tcPr marL="178191" marR="178191" marT="98005" marB="98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37714440"/>
                  </a:ext>
                </a:extLst>
              </a:tr>
            </a:tbl>
          </a:graphicData>
        </a:graphic>
      </p:graphicFrame>
      <p:sp>
        <p:nvSpPr>
          <p:cNvPr id="9" name="TextBox 8">
            <a:extLst>
              <a:ext uri="{FF2B5EF4-FFF2-40B4-BE49-F238E27FC236}">
                <a16:creationId xmlns:a16="http://schemas.microsoft.com/office/drawing/2014/main" xmlns="" id="{C3A95E04-9BE4-44B8-904F-BCF3C2334B3E}"/>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10719001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35" name="Picture 34">
            <a:extLst>
              <a:ext uri="{FF2B5EF4-FFF2-40B4-BE49-F238E27FC236}">
                <a16:creationId xmlns:a16="http://schemas.microsoft.com/office/drawing/2014/main" xmlns="" id="{6D927616-CA2D-41CD-A47F-D711A2A028F4}"/>
              </a:ext>
            </a:extLst>
          </p:cNvPr>
          <p:cNvPicPr>
            <a:picLocks noChangeAspect="1"/>
          </p:cNvPicPr>
          <p:nvPr/>
        </p:nvPicPr>
        <p:blipFill>
          <a:blip r:embed="rId4"/>
          <a:stretch>
            <a:fillRect/>
          </a:stretch>
        </p:blipFill>
        <p:spPr>
          <a:xfrm>
            <a:off x="115438" y="143658"/>
            <a:ext cx="8913124" cy="6322100"/>
          </a:xfrm>
          <a:prstGeom prst="rect">
            <a:avLst/>
          </a:prstGeom>
        </p:spPr>
      </p:pic>
      <p:sp>
        <p:nvSpPr>
          <p:cNvPr id="36" name="Rectangle 35">
            <a:extLst>
              <a:ext uri="{FF2B5EF4-FFF2-40B4-BE49-F238E27FC236}">
                <a16:creationId xmlns:a16="http://schemas.microsoft.com/office/drawing/2014/main" xmlns="" id="{212E373D-E64D-4652-9139-F8A67D1EFC7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lvl="0" algn="ctr"/>
            <a:endParaRPr lang="en-GB" sz="2000" b="1" dirty="0">
              <a:solidFill>
                <a:prstClr val="black"/>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Two identical oranges were put on each side of the balance scales.</a:t>
            </a:r>
          </a:p>
          <a:p>
            <a:pPr algn="ctr"/>
            <a:endParaRPr lang="en-GB" sz="2000" b="1" dirty="0">
              <a:solidFill>
                <a:schemeClr val="tx1"/>
              </a:solidFill>
              <a:highlight>
                <a:srgbClr val="FFFF00"/>
              </a:highlight>
              <a:latin typeface="Century Gothic" panose="020B0502020202020204" pitchFamily="34" charset="0"/>
            </a:endParaRPr>
          </a:p>
          <a:p>
            <a:pPr algn="ctr"/>
            <a:r>
              <a:rPr lang="en-GB" sz="2000" b="1" dirty="0">
                <a:solidFill>
                  <a:schemeClr val="tx1"/>
                </a:solidFill>
                <a:latin typeface="Century Gothic" panose="020B0502020202020204" pitchFamily="34" charset="0"/>
              </a:rPr>
              <a:t>Would the balance scales look like A or B?</a:t>
            </a:r>
            <a:endParaRPr lang="en-GB" sz="3200" b="1" dirty="0">
              <a:solidFill>
                <a:schemeClr val="tx1"/>
              </a:solidFill>
              <a:latin typeface="Century Gothic" panose="020B0502020202020204" pitchFamily="34" charset="0"/>
              <a:sym typeface="Wingdings" panose="05000000000000000000" pitchFamily="2" charset="2"/>
            </a:endParaRPr>
          </a:p>
          <a:p>
            <a:pPr lvl="0" algn="ctr"/>
            <a:endParaRPr lang="en-GB" sz="2000" b="1" dirty="0">
              <a:solidFill>
                <a:prstClr val="black"/>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Oval 8">
            <a:extLst>
              <a:ext uri="{FF2B5EF4-FFF2-40B4-BE49-F238E27FC236}">
                <a16:creationId xmlns:a16="http://schemas.microsoft.com/office/drawing/2014/main" xmlns="" id="{06F026B7-C15D-4946-9BC5-B9EFFD40015D}"/>
              </a:ext>
            </a:extLst>
          </p:cNvPr>
          <p:cNvSpPr/>
          <p:nvPr/>
        </p:nvSpPr>
        <p:spPr>
          <a:xfrm>
            <a:off x="1758640" y="2102015"/>
            <a:ext cx="2520000" cy="252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0" name="Table 9">
            <a:extLst>
              <a:ext uri="{FF2B5EF4-FFF2-40B4-BE49-F238E27FC236}">
                <a16:creationId xmlns:a16="http://schemas.microsoft.com/office/drawing/2014/main" xmlns="" id="{5C398F1B-2D35-4B92-B104-F30F141EB6AA}"/>
              </a:ext>
            </a:extLst>
          </p:cNvPr>
          <p:cNvGraphicFramePr>
            <a:graphicFrameLocks noGrp="1"/>
          </p:cNvGraphicFramePr>
          <p:nvPr>
            <p:extLst>
              <p:ext uri="{D42A27DB-BD31-4B8C-83A1-F6EECF244321}">
                <p14:modId xmlns:p14="http://schemas.microsoft.com/office/powerpoint/2010/main" val="4035178492"/>
              </p:ext>
            </p:extLst>
          </p:nvPr>
        </p:nvGraphicFramePr>
        <p:xfrm>
          <a:off x="2327077" y="4514236"/>
          <a:ext cx="4489846" cy="771692"/>
        </p:xfrm>
        <a:graphic>
          <a:graphicData uri="http://schemas.openxmlformats.org/drawingml/2006/table">
            <a:tbl>
              <a:tblPr firstRow="1" bandRow="1">
                <a:tableStyleId>{5940675A-B579-460E-94D1-54222C63F5DA}</a:tableStyleId>
              </a:tblPr>
              <a:tblGrid>
                <a:gridCol w="1473231">
                  <a:extLst>
                    <a:ext uri="{9D8B030D-6E8A-4147-A177-3AD203B41FA5}">
                      <a16:colId xmlns:a16="http://schemas.microsoft.com/office/drawing/2014/main" xmlns="" val="1193081578"/>
                    </a:ext>
                  </a:extLst>
                </a:gridCol>
                <a:gridCol w="1543384">
                  <a:extLst>
                    <a:ext uri="{9D8B030D-6E8A-4147-A177-3AD203B41FA5}">
                      <a16:colId xmlns:a16="http://schemas.microsoft.com/office/drawing/2014/main" xmlns="" val="2599744005"/>
                    </a:ext>
                  </a:extLst>
                </a:gridCol>
                <a:gridCol w="1473231">
                  <a:extLst>
                    <a:ext uri="{9D8B030D-6E8A-4147-A177-3AD203B41FA5}">
                      <a16:colId xmlns:a16="http://schemas.microsoft.com/office/drawing/2014/main" xmlns="" val="3298265684"/>
                    </a:ext>
                  </a:extLst>
                </a:gridCol>
              </a:tblGrid>
              <a:tr h="771692">
                <a:tc>
                  <a:txBody>
                    <a:bodyPr/>
                    <a:lstStyle/>
                    <a:p>
                      <a:pPr algn="ctr"/>
                      <a:r>
                        <a:rPr lang="en-GB" sz="2000" b="1" dirty="0">
                          <a:solidFill>
                            <a:srgbClr val="FF0000"/>
                          </a:solidFill>
                          <a:latin typeface="Century Gothic" panose="020B0502020202020204" pitchFamily="34" charset="0"/>
                        </a:rPr>
                        <a:t>A</a:t>
                      </a:r>
                    </a:p>
                  </a:txBody>
                  <a:tcPr marL="178191" marR="178191" marT="98005" marB="98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latin typeface="Century Gothic" panose="020B0502020202020204" pitchFamily="34" charset="0"/>
                      </a:endParaRPr>
                    </a:p>
                  </a:txBody>
                  <a:tcPr marL="178191" marR="178191" marT="98005" marB="98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latin typeface="Century Gothic" panose="020B0502020202020204" pitchFamily="34" charset="0"/>
                        </a:rPr>
                        <a:t>B</a:t>
                      </a:r>
                    </a:p>
                  </a:txBody>
                  <a:tcPr marL="178191" marR="178191" marT="98005" marB="98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37714440"/>
                  </a:ext>
                </a:extLst>
              </a:tr>
            </a:tbl>
          </a:graphicData>
        </a:graphic>
      </p:graphicFrame>
      <p:sp>
        <p:nvSpPr>
          <p:cNvPr id="11" name="TextBox 10">
            <a:extLst>
              <a:ext uri="{FF2B5EF4-FFF2-40B4-BE49-F238E27FC236}">
                <a16:creationId xmlns:a16="http://schemas.microsoft.com/office/drawing/2014/main" xmlns="" id="{533F95CD-D4F0-4BED-807F-AB0113F5105A}"/>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4031328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3" name="Picture 22">
            <a:extLst>
              <a:ext uri="{FF2B5EF4-FFF2-40B4-BE49-F238E27FC236}">
                <a16:creationId xmlns:a16="http://schemas.microsoft.com/office/drawing/2014/main" xmlns="" id="{35F8C143-307D-412A-AB62-4E0AA79DC3BF}"/>
              </a:ext>
            </a:extLst>
          </p:cNvPr>
          <p:cNvPicPr>
            <a:picLocks noChangeAspect="1"/>
          </p:cNvPicPr>
          <p:nvPr/>
        </p:nvPicPr>
        <p:blipFill>
          <a:blip r:embed="rId4"/>
          <a:stretch>
            <a:fillRect/>
          </a:stretch>
        </p:blipFill>
        <p:spPr>
          <a:xfrm>
            <a:off x="115438" y="140610"/>
            <a:ext cx="8913124" cy="6328196"/>
          </a:xfrm>
          <a:prstGeom prst="rect">
            <a:avLst/>
          </a:prstGeom>
        </p:spPr>
      </p:pic>
      <p:sp>
        <p:nvSpPr>
          <p:cNvPr id="24" name="Rectangle 23">
            <a:extLst>
              <a:ext uri="{FF2B5EF4-FFF2-40B4-BE49-F238E27FC236}">
                <a16:creationId xmlns:a16="http://schemas.microsoft.com/office/drawing/2014/main" xmlns="" id="{62ECE1DF-249D-4499-BEF9-6E48C076B29E}"/>
              </a:ext>
            </a:extLst>
          </p:cNvPr>
          <p:cNvSpPr/>
          <p:nvPr/>
        </p:nvSpPr>
        <p:spPr>
          <a:xfrm>
            <a:off x="275304" y="276890"/>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lvl="0" algn="ctr"/>
            <a:endParaRPr lang="en-GB" sz="2000" b="1" u="sng"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Isla wants an object that will be heavier than the brick.</a:t>
            </a:r>
          </a:p>
          <a:p>
            <a:pPr lvl="0" algn="ctr"/>
            <a:r>
              <a:rPr lang="en-GB" sz="2000" b="1" dirty="0">
                <a:solidFill>
                  <a:schemeClr val="tx1"/>
                </a:solidFill>
                <a:latin typeface="Century Gothic" panose="020B0502020202020204" pitchFamily="34" charset="0"/>
              </a:rPr>
              <a:t> Which item should she choose and why?</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graphicFrame>
        <p:nvGraphicFramePr>
          <p:cNvPr id="25" name="Table 24">
            <a:extLst>
              <a:ext uri="{FF2B5EF4-FFF2-40B4-BE49-F238E27FC236}">
                <a16:creationId xmlns:a16="http://schemas.microsoft.com/office/drawing/2014/main" xmlns="" id="{4BA7015F-C95F-4B33-AA60-82A5BD2228FE}"/>
              </a:ext>
            </a:extLst>
          </p:cNvPr>
          <p:cNvGraphicFramePr>
            <a:graphicFrameLocks noGrp="1"/>
          </p:cNvGraphicFramePr>
          <p:nvPr>
            <p:extLst/>
          </p:nvPr>
        </p:nvGraphicFramePr>
        <p:xfrm>
          <a:off x="1003770" y="4519982"/>
          <a:ext cx="7136460" cy="701538"/>
        </p:xfrm>
        <a:graphic>
          <a:graphicData uri="http://schemas.openxmlformats.org/drawingml/2006/table">
            <a:tbl>
              <a:tblPr firstRow="1" bandRow="1">
                <a:tableStyleId>{5940675A-B579-460E-94D1-54222C63F5DA}</a:tableStyleId>
              </a:tblPr>
              <a:tblGrid>
                <a:gridCol w="2341651">
                  <a:extLst>
                    <a:ext uri="{9D8B030D-6E8A-4147-A177-3AD203B41FA5}">
                      <a16:colId xmlns:a16="http://schemas.microsoft.com/office/drawing/2014/main" xmlns="" val="1193081578"/>
                    </a:ext>
                  </a:extLst>
                </a:gridCol>
                <a:gridCol w="2453158">
                  <a:extLst>
                    <a:ext uri="{9D8B030D-6E8A-4147-A177-3AD203B41FA5}">
                      <a16:colId xmlns:a16="http://schemas.microsoft.com/office/drawing/2014/main" xmlns="" val="2599744005"/>
                    </a:ext>
                  </a:extLst>
                </a:gridCol>
                <a:gridCol w="2341651">
                  <a:extLst>
                    <a:ext uri="{9D8B030D-6E8A-4147-A177-3AD203B41FA5}">
                      <a16:colId xmlns:a16="http://schemas.microsoft.com/office/drawing/2014/main" xmlns="" val="3298265684"/>
                    </a:ext>
                  </a:extLst>
                </a:gridCol>
              </a:tblGrid>
              <a:tr h="701538">
                <a:tc>
                  <a:txBody>
                    <a:bodyPr/>
                    <a:lstStyle/>
                    <a:p>
                      <a:pPr algn="ctr"/>
                      <a:r>
                        <a:rPr lang="en-GB" sz="2000" b="1" dirty="0">
                          <a:latin typeface="Century Gothic" panose="020B0502020202020204" pitchFamily="34" charset="0"/>
                        </a:rPr>
                        <a:t>A</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latin typeface="Century Gothic" panose="020B0502020202020204" pitchFamily="34" charset="0"/>
                        </a:rPr>
                        <a:t>B</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latin typeface="Century Gothic" panose="020B0502020202020204" pitchFamily="34" charset="0"/>
                        </a:rPr>
                        <a:t>C</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37714440"/>
                  </a:ext>
                </a:extLst>
              </a:tr>
            </a:tbl>
          </a:graphicData>
        </a:graphic>
      </p:graphicFrame>
      <p:sp>
        <p:nvSpPr>
          <p:cNvPr id="9" name="TextBox 8">
            <a:extLst>
              <a:ext uri="{FF2B5EF4-FFF2-40B4-BE49-F238E27FC236}">
                <a16:creationId xmlns:a16="http://schemas.microsoft.com/office/drawing/2014/main" xmlns="" id="{C73B0D32-6B4F-4C29-8C2F-B7AC07E872D4}"/>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470702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3" name="Picture 22">
            <a:extLst>
              <a:ext uri="{FF2B5EF4-FFF2-40B4-BE49-F238E27FC236}">
                <a16:creationId xmlns:a16="http://schemas.microsoft.com/office/drawing/2014/main" xmlns="" id="{35F8C143-307D-412A-AB62-4E0AA79DC3BF}"/>
              </a:ext>
            </a:extLst>
          </p:cNvPr>
          <p:cNvPicPr>
            <a:picLocks noChangeAspect="1"/>
          </p:cNvPicPr>
          <p:nvPr/>
        </p:nvPicPr>
        <p:blipFill>
          <a:blip r:embed="rId4"/>
          <a:stretch>
            <a:fillRect/>
          </a:stretch>
        </p:blipFill>
        <p:spPr>
          <a:xfrm>
            <a:off x="115438" y="140610"/>
            <a:ext cx="8913124" cy="6328196"/>
          </a:xfrm>
          <a:prstGeom prst="rect">
            <a:avLst/>
          </a:prstGeom>
        </p:spPr>
      </p:pic>
      <p:sp>
        <p:nvSpPr>
          <p:cNvPr id="24" name="Rectangle 23">
            <a:extLst>
              <a:ext uri="{FF2B5EF4-FFF2-40B4-BE49-F238E27FC236}">
                <a16:creationId xmlns:a16="http://schemas.microsoft.com/office/drawing/2014/main" xmlns="" id="{62ECE1DF-249D-4499-BEF9-6E48C076B29E}"/>
              </a:ext>
            </a:extLst>
          </p:cNvPr>
          <p:cNvSpPr/>
          <p:nvPr/>
        </p:nvSpPr>
        <p:spPr>
          <a:xfrm>
            <a:off x="275304" y="276890"/>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lvl="0" algn="ctr"/>
            <a:endParaRPr lang="en-GB" sz="2000" b="1" u="sng"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Isla wants an object that will be heavier than the brick.</a:t>
            </a:r>
          </a:p>
          <a:p>
            <a:pPr lvl="0" algn="ctr"/>
            <a:r>
              <a:rPr lang="en-GB" sz="2000" b="1" dirty="0">
                <a:solidFill>
                  <a:schemeClr val="tx1"/>
                </a:solidFill>
                <a:latin typeface="Century Gothic" panose="020B0502020202020204" pitchFamily="34" charset="0"/>
              </a:rPr>
              <a:t> Which item should she choose and why?</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r>
              <a:rPr lang="en-GB" sz="2000" b="1" dirty="0">
                <a:solidFill>
                  <a:schemeClr val="tx1"/>
                </a:solidFill>
                <a:latin typeface="Century Gothic" panose="020B0502020202020204" pitchFamily="34" charset="0"/>
              </a:rPr>
              <a:t>Isla should choose C because…</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graphicFrame>
        <p:nvGraphicFramePr>
          <p:cNvPr id="25" name="Table 24">
            <a:extLst>
              <a:ext uri="{FF2B5EF4-FFF2-40B4-BE49-F238E27FC236}">
                <a16:creationId xmlns:a16="http://schemas.microsoft.com/office/drawing/2014/main" xmlns="" id="{4BA7015F-C95F-4B33-AA60-82A5BD2228FE}"/>
              </a:ext>
            </a:extLst>
          </p:cNvPr>
          <p:cNvGraphicFramePr>
            <a:graphicFrameLocks noGrp="1"/>
          </p:cNvGraphicFramePr>
          <p:nvPr>
            <p:extLst>
              <p:ext uri="{D42A27DB-BD31-4B8C-83A1-F6EECF244321}">
                <p14:modId xmlns:p14="http://schemas.microsoft.com/office/powerpoint/2010/main" val="1513020075"/>
              </p:ext>
            </p:extLst>
          </p:nvPr>
        </p:nvGraphicFramePr>
        <p:xfrm>
          <a:off x="1003770" y="4519982"/>
          <a:ext cx="7136460" cy="701538"/>
        </p:xfrm>
        <a:graphic>
          <a:graphicData uri="http://schemas.openxmlformats.org/drawingml/2006/table">
            <a:tbl>
              <a:tblPr firstRow="1" bandRow="1">
                <a:tableStyleId>{5940675A-B579-460E-94D1-54222C63F5DA}</a:tableStyleId>
              </a:tblPr>
              <a:tblGrid>
                <a:gridCol w="2341651">
                  <a:extLst>
                    <a:ext uri="{9D8B030D-6E8A-4147-A177-3AD203B41FA5}">
                      <a16:colId xmlns:a16="http://schemas.microsoft.com/office/drawing/2014/main" xmlns="" val="1193081578"/>
                    </a:ext>
                  </a:extLst>
                </a:gridCol>
                <a:gridCol w="2453158">
                  <a:extLst>
                    <a:ext uri="{9D8B030D-6E8A-4147-A177-3AD203B41FA5}">
                      <a16:colId xmlns:a16="http://schemas.microsoft.com/office/drawing/2014/main" xmlns="" val="2599744005"/>
                    </a:ext>
                  </a:extLst>
                </a:gridCol>
                <a:gridCol w="2341651">
                  <a:extLst>
                    <a:ext uri="{9D8B030D-6E8A-4147-A177-3AD203B41FA5}">
                      <a16:colId xmlns:a16="http://schemas.microsoft.com/office/drawing/2014/main" xmlns="" val="3298265684"/>
                    </a:ext>
                  </a:extLst>
                </a:gridCol>
              </a:tblGrid>
              <a:tr h="701538">
                <a:tc>
                  <a:txBody>
                    <a:bodyPr/>
                    <a:lstStyle/>
                    <a:p>
                      <a:pPr algn="ctr"/>
                      <a:r>
                        <a:rPr lang="en-GB" sz="2000" b="1" dirty="0">
                          <a:latin typeface="Century Gothic" panose="020B0502020202020204" pitchFamily="34" charset="0"/>
                        </a:rPr>
                        <a:t>A</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latin typeface="Century Gothic" panose="020B0502020202020204" pitchFamily="34" charset="0"/>
                        </a:rPr>
                        <a:t>B</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FF0000"/>
                          </a:solidFill>
                          <a:latin typeface="Century Gothic" panose="020B0502020202020204" pitchFamily="34" charset="0"/>
                        </a:rPr>
                        <a:t>C</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37714440"/>
                  </a:ext>
                </a:extLst>
              </a:tr>
            </a:tbl>
          </a:graphicData>
        </a:graphic>
      </p:graphicFrame>
      <p:sp>
        <p:nvSpPr>
          <p:cNvPr id="9" name="Oval 8">
            <a:extLst>
              <a:ext uri="{FF2B5EF4-FFF2-40B4-BE49-F238E27FC236}">
                <a16:creationId xmlns:a16="http://schemas.microsoft.com/office/drawing/2014/main" xmlns="" id="{D5485137-EA20-4E7F-AE75-5391E3DDA5A6}"/>
              </a:ext>
            </a:extLst>
          </p:cNvPr>
          <p:cNvSpPr/>
          <p:nvPr/>
        </p:nvSpPr>
        <p:spPr>
          <a:xfrm>
            <a:off x="5743155" y="2945000"/>
            <a:ext cx="2469448" cy="22528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xmlns="" id="{FB0B66C5-FE0C-4F16-A594-3480D54D5E2F}"/>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4025734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9C98043F-F327-469C-AFFD-8AE7F5773C6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xmlns="" id="{F8E481D6-69F7-4C67-B047-5FB91A5FE008}"/>
              </a:ext>
            </a:extLst>
          </p:cNvPr>
          <p:cNvPicPr>
            <a:picLocks noChangeAspect="1"/>
          </p:cNvPicPr>
          <p:nvPr/>
        </p:nvPicPr>
        <p:blipFill>
          <a:blip r:embed="rId4"/>
          <a:stretch>
            <a:fillRect/>
          </a:stretch>
        </p:blipFill>
        <p:spPr>
          <a:xfrm>
            <a:off x="115438" y="143658"/>
            <a:ext cx="8913124" cy="6322100"/>
          </a:xfrm>
          <a:prstGeom prst="rect">
            <a:avLst/>
          </a:prstGeom>
        </p:spPr>
      </p:pic>
      <p:sp>
        <p:nvSpPr>
          <p:cNvPr id="15" name="Rectangle 14">
            <a:extLst>
              <a:ext uri="{FF2B5EF4-FFF2-40B4-BE49-F238E27FC236}">
                <a16:creationId xmlns:a16="http://schemas.microsoft.com/office/drawing/2014/main" xmlns="" id="{E2AEEA48-FAE3-44AE-8698-C76E0FAD755C}"/>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endParaRPr lang="en-GB" sz="2000" b="1" u="sng" dirty="0">
              <a:solidFill>
                <a:schemeClr val="bg2">
                  <a:lumMod val="50000"/>
                </a:schemeClr>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Which items do you think are too heavy for you to pick up?</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683341F4-E94B-4002-B051-3F732467F1C6}"/>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1669721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3" name="Picture 22">
            <a:extLst>
              <a:ext uri="{FF2B5EF4-FFF2-40B4-BE49-F238E27FC236}">
                <a16:creationId xmlns:a16="http://schemas.microsoft.com/office/drawing/2014/main" xmlns="" id="{35F8C143-307D-412A-AB62-4E0AA79DC3BF}"/>
              </a:ext>
            </a:extLst>
          </p:cNvPr>
          <p:cNvPicPr>
            <a:picLocks noChangeAspect="1"/>
          </p:cNvPicPr>
          <p:nvPr/>
        </p:nvPicPr>
        <p:blipFill>
          <a:blip r:embed="rId4"/>
          <a:stretch>
            <a:fillRect/>
          </a:stretch>
        </p:blipFill>
        <p:spPr>
          <a:xfrm>
            <a:off x="115438" y="140610"/>
            <a:ext cx="8913124" cy="6328196"/>
          </a:xfrm>
          <a:prstGeom prst="rect">
            <a:avLst/>
          </a:prstGeom>
        </p:spPr>
      </p:pic>
      <p:sp>
        <p:nvSpPr>
          <p:cNvPr id="24" name="Rectangle 23">
            <a:extLst>
              <a:ext uri="{FF2B5EF4-FFF2-40B4-BE49-F238E27FC236}">
                <a16:creationId xmlns:a16="http://schemas.microsoft.com/office/drawing/2014/main" xmlns="" id="{62ECE1DF-249D-4499-BEF9-6E48C076B29E}"/>
              </a:ext>
            </a:extLst>
          </p:cNvPr>
          <p:cNvSpPr/>
          <p:nvPr/>
        </p:nvSpPr>
        <p:spPr>
          <a:xfrm>
            <a:off x="275304" y="276890"/>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lvl="0" algn="ctr"/>
            <a:endParaRPr lang="en-GB" sz="2000" b="1" u="sng"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Isla wants an object that will be heavier than the brick.</a:t>
            </a:r>
          </a:p>
          <a:p>
            <a:pPr lvl="0" algn="ctr"/>
            <a:r>
              <a:rPr lang="en-GB" sz="2000" b="1" dirty="0">
                <a:solidFill>
                  <a:schemeClr val="tx1"/>
                </a:solidFill>
                <a:latin typeface="Century Gothic" panose="020B0502020202020204" pitchFamily="34" charset="0"/>
              </a:rPr>
              <a:t> Which item should she choose and why?</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r>
              <a:rPr lang="en-GB" sz="2000" b="1" dirty="0">
                <a:solidFill>
                  <a:srgbClr val="FF0000"/>
                </a:solidFill>
                <a:latin typeface="Century Gothic" panose="020B0502020202020204" pitchFamily="34" charset="0"/>
              </a:rPr>
              <a:t>Isla should choose C because a hippo would be the heaviest out of all of the items.</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graphicFrame>
        <p:nvGraphicFramePr>
          <p:cNvPr id="25" name="Table 24">
            <a:extLst>
              <a:ext uri="{FF2B5EF4-FFF2-40B4-BE49-F238E27FC236}">
                <a16:creationId xmlns:a16="http://schemas.microsoft.com/office/drawing/2014/main" xmlns="" id="{4BA7015F-C95F-4B33-AA60-82A5BD2228FE}"/>
              </a:ext>
            </a:extLst>
          </p:cNvPr>
          <p:cNvGraphicFramePr>
            <a:graphicFrameLocks noGrp="1"/>
          </p:cNvGraphicFramePr>
          <p:nvPr>
            <p:extLst/>
          </p:nvPr>
        </p:nvGraphicFramePr>
        <p:xfrm>
          <a:off x="1003770" y="4519982"/>
          <a:ext cx="7136460" cy="701538"/>
        </p:xfrm>
        <a:graphic>
          <a:graphicData uri="http://schemas.openxmlformats.org/drawingml/2006/table">
            <a:tbl>
              <a:tblPr firstRow="1" bandRow="1">
                <a:tableStyleId>{5940675A-B579-460E-94D1-54222C63F5DA}</a:tableStyleId>
              </a:tblPr>
              <a:tblGrid>
                <a:gridCol w="2341651">
                  <a:extLst>
                    <a:ext uri="{9D8B030D-6E8A-4147-A177-3AD203B41FA5}">
                      <a16:colId xmlns:a16="http://schemas.microsoft.com/office/drawing/2014/main" xmlns="" val="1193081578"/>
                    </a:ext>
                  </a:extLst>
                </a:gridCol>
                <a:gridCol w="2453158">
                  <a:extLst>
                    <a:ext uri="{9D8B030D-6E8A-4147-A177-3AD203B41FA5}">
                      <a16:colId xmlns:a16="http://schemas.microsoft.com/office/drawing/2014/main" xmlns="" val="2599744005"/>
                    </a:ext>
                  </a:extLst>
                </a:gridCol>
                <a:gridCol w="2341651">
                  <a:extLst>
                    <a:ext uri="{9D8B030D-6E8A-4147-A177-3AD203B41FA5}">
                      <a16:colId xmlns:a16="http://schemas.microsoft.com/office/drawing/2014/main" xmlns="" val="3298265684"/>
                    </a:ext>
                  </a:extLst>
                </a:gridCol>
              </a:tblGrid>
              <a:tr h="701538">
                <a:tc>
                  <a:txBody>
                    <a:bodyPr/>
                    <a:lstStyle/>
                    <a:p>
                      <a:pPr algn="ctr"/>
                      <a:r>
                        <a:rPr lang="en-GB" sz="2000" b="1" dirty="0">
                          <a:latin typeface="Century Gothic" panose="020B0502020202020204" pitchFamily="34" charset="0"/>
                        </a:rPr>
                        <a:t>A</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latin typeface="Century Gothic" panose="020B0502020202020204" pitchFamily="34" charset="0"/>
                        </a:rPr>
                        <a:t>B</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FF0000"/>
                          </a:solidFill>
                          <a:latin typeface="Century Gothic" panose="020B0502020202020204" pitchFamily="34" charset="0"/>
                        </a:rPr>
                        <a:t>C</a:t>
                      </a:r>
                    </a:p>
                  </a:txBody>
                  <a:tcPr marL="147265" marR="147265" marT="89095" marB="890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37714440"/>
                  </a:ext>
                </a:extLst>
              </a:tr>
            </a:tbl>
          </a:graphicData>
        </a:graphic>
      </p:graphicFrame>
      <p:sp>
        <p:nvSpPr>
          <p:cNvPr id="9" name="Oval 8">
            <a:extLst>
              <a:ext uri="{FF2B5EF4-FFF2-40B4-BE49-F238E27FC236}">
                <a16:creationId xmlns:a16="http://schemas.microsoft.com/office/drawing/2014/main" xmlns="" id="{D5485137-EA20-4E7F-AE75-5391E3DDA5A6}"/>
              </a:ext>
            </a:extLst>
          </p:cNvPr>
          <p:cNvSpPr/>
          <p:nvPr/>
        </p:nvSpPr>
        <p:spPr>
          <a:xfrm>
            <a:off x="5743155" y="2945000"/>
            <a:ext cx="2469448" cy="22528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xmlns="" id="{E2F71453-65B2-45BA-BDEF-D827D76D31D9}"/>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1541960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E99FFA-0B4C-4C2F-B231-80EDBDC7D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2" name="Rectangle 11">
            <a:extLst>
              <a:ext uri="{FF2B5EF4-FFF2-40B4-BE49-F238E27FC236}">
                <a16:creationId xmlns:a16="http://schemas.microsoft.com/office/drawing/2014/main" xmlns="" id="{2E985490-C932-4E86-9125-F155EB62836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Explain your answer.</a:t>
            </a:r>
          </a:p>
        </p:txBody>
      </p:sp>
      <p:sp>
        <p:nvSpPr>
          <p:cNvPr id="4" name="TextBox 3">
            <a:extLst>
              <a:ext uri="{FF2B5EF4-FFF2-40B4-BE49-F238E27FC236}">
                <a16:creationId xmlns:a16="http://schemas.microsoft.com/office/drawing/2014/main" xmlns="" id="{CA0B7F65-6BB1-4105-B630-2A601FD826B6}"/>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1520373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E99FFA-0B4C-4C2F-B231-80EDBDC7D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2" name="Rectangle 11">
            <a:extLst>
              <a:ext uri="{FF2B5EF4-FFF2-40B4-BE49-F238E27FC236}">
                <a16:creationId xmlns:a16="http://schemas.microsoft.com/office/drawing/2014/main" xmlns="" id="{2E985490-C932-4E86-9125-F155EB62836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Explain your answer.</a:t>
            </a:r>
          </a:p>
          <a:p>
            <a:r>
              <a:rPr lang="en-GB" sz="2000" b="1" dirty="0">
                <a:solidFill>
                  <a:schemeClr val="tx1"/>
                </a:solidFill>
                <a:latin typeface="Century Gothic" panose="020B0502020202020204" pitchFamily="34" charset="0"/>
              </a:rPr>
              <a:t>True, because...</a:t>
            </a:r>
            <a:endParaRPr lang="en-GB" sz="2400" b="1" dirty="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xmlns="" id="{13D31771-CDA9-4A3D-92C2-49D8EA9B51A3}"/>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662406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E99FFA-0B4C-4C2F-B231-80EDBDC7D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2" name="Rectangle 11">
            <a:extLst>
              <a:ext uri="{FF2B5EF4-FFF2-40B4-BE49-F238E27FC236}">
                <a16:creationId xmlns:a16="http://schemas.microsoft.com/office/drawing/2014/main" xmlns="" id="{2E985490-C932-4E86-9125-F155EB62836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Explain your answer.</a:t>
            </a:r>
          </a:p>
          <a:p>
            <a:r>
              <a:rPr lang="en-GB" sz="2000" b="1" dirty="0">
                <a:solidFill>
                  <a:srgbClr val="FF0000"/>
                </a:solidFill>
                <a:latin typeface="Century Gothic" panose="020B0502020202020204" pitchFamily="34" charset="0"/>
              </a:rPr>
              <a:t>True, because the scale shows the backpack is heavier than the camera. A backpack full of equipment would be heavier than one camera.</a:t>
            </a:r>
          </a:p>
        </p:txBody>
      </p:sp>
      <p:sp>
        <p:nvSpPr>
          <p:cNvPr id="4" name="TextBox 3">
            <a:extLst>
              <a:ext uri="{FF2B5EF4-FFF2-40B4-BE49-F238E27FC236}">
                <a16:creationId xmlns:a16="http://schemas.microsoft.com/office/drawing/2014/main" xmlns="" id="{2C6E1322-1E94-4999-88BB-D4B9463A48B6}"/>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180850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high confidence">
            <a:extLst>
              <a:ext uri="{FF2B5EF4-FFF2-40B4-BE49-F238E27FC236}">
                <a16:creationId xmlns:a16="http://schemas.microsoft.com/office/drawing/2014/main" xmlns="" id="{4537C998-0918-4D1E-8B79-7BE11AC2A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1" name="Rectangle 20">
            <a:extLst>
              <a:ext uri="{FF2B5EF4-FFF2-40B4-BE49-F238E27FC236}">
                <a16:creationId xmlns:a16="http://schemas.microsoft.com/office/drawing/2014/main" xmlns="" id="{276615A5-4BEC-49B2-8BD8-8323397D951C}"/>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Look at the scales below.</a:t>
            </a: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pPr lvl="0" defTabSz="514350">
              <a:defRPr/>
            </a:pPr>
            <a:r>
              <a:rPr lang="en-GB" sz="2000" b="1" dirty="0">
                <a:solidFill>
                  <a:schemeClr val="tx1"/>
                </a:solidFill>
                <a:latin typeface="Century Gothic" panose="020B0502020202020204" pitchFamily="34" charset="0"/>
                <a:sym typeface="Wingdings" panose="05000000000000000000" pitchFamily="2" charset="2"/>
              </a:rPr>
              <a:t>Use one item from each scale above to make the scale below correct.  Which item goes in place of each letter?</a:t>
            </a:r>
          </a:p>
          <a:p>
            <a:pPr algn="ctr"/>
            <a:endParaRPr lang="en-GB" sz="2800" dirty="0">
              <a:solidFill>
                <a:srgbClr val="FF0000"/>
              </a:solidFill>
              <a:latin typeface="SassoonCRInfantMedium" panose="02000603020000020003" pitchFamily="2" charset="0"/>
            </a:endParaRPr>
          </a:p>
        </p:txBody>
      </p:sp>
      <p:sp>
        <p:nvSpPr>
          <p:cNvPr id="4" name="TextBox 3">
            <a:extLst>
              <a:ext uri="{FF2B5EF4-FFF2-40B4-BE49-F238E27FC236}">
                <a16:creationId xmlns:a16="http://schemas.microsoft.com/office/drawing/2014/main" xmlns="" id="{033998D4-F8ED-4D44-87D4-9E51E3810713}"/>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4451261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F627671-A82D-49D7-A1A6-5BE497878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1" name="Rectangle 20">
            <a:extLst>
              <a:ext uri="{FF2B5EF4-FFF2-40B4-BE49-F238E27FC236}">
                <a16:creationId xmlns:a16="http://schemas.microsoft.com/office/drawing/2014/main" xmlns="" id="{585B733A-99BB-4A74-BA1A-76E9DC928452}"/>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Look at the scales below.</a:t>
            </a: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pPr lvl="0" defTabSz="514350">
              <a:defRPr/>
            </a:pPr>
            <a:r>
              <a:rPr lang="en-GB" sz="2000" b="1" dirty="0">
                <a:solidFill>
                  <a:schemeClr val="tx1"/>
                </a:solidFill>
                <a:latin typeface="Century Gothic" panose="020B0502020202020204" pitchFamily="34" charset="0"/>
                <a:sym typeface="Wingdings" panose="05000000000000000000" pitchFamily="2" charset="2"/>
              </a:rPr>
              <a:t>Use one item from each scale above to make the scale below correct.  Which item goes in place of each letter?</a:t>
            </a:r>
          </a:p>
          <a:p>
            <a:pPr algn="ctr"/>
            <a:endParaRPr lang="en-GB" sz="2800" dirty="0">
              <a:solidFill>
                <a:srgbClr val="FF0000"/>
              </a:solidFill>
              <a:latin typeface="SassoonCRInfantMedium" panose="02000603020000020003" pitchFamily="2" charset="0"/>
            </a:endParaRPr>
          </a:p>
        </p:txBody>
      </p:sp>
      <p:sp>
        <p:nvSpPr>
          <p:cNvPr id="4" name="TextBox 3">
            <a:extLst>
              <a:ext uri="{FF2B5EF4-FFF2-40B4-BE49-F238E27FC236}">
                <a16:creationId xmlns:a16="http://schemas.microsoft.com/office/drawing/2014/main" xmlns="" id="{1274E144-EC29-48EB-9718-F9D23FD23A86}"/>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649074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generated with very high confidence">
            <a:extLst>
              <a:ext uri="{FF2B5EF4-FFF2-40B4-BE49-F238E27FC236}">
                <a16:creationId xmlns:a16="http://schemas.microsoft.com/office/drawing/2014/main" xmlns="" id="{348CDE0F-070F-402C-8DD3-29198EF10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5" name="Rectangle 14">
            <a:extLst>
              <a:ext uri="{FF2B5EF4-FFF2-40B4-BE49-F238E27FC236}">
                <a16:creationId xmlns:a16="http://schemas.microsoft.com/office/drawing/2014/main" xmlns="" id="{11AF9CCA-1977-4D98-B26D-74676A1B1280}"/>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Ishmael looks at the items on the scales.  He writes,</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he correct? Explain your answer.</a:t>
            </a:r>
          </a:p>
        </p:txBody>
      </p:sp>
      <p:sp>
        <p:nvSpPr>
          <p:cNvPr id="5" name="TextBox 4">
            <a:extLst>
              <a:ext uri="{FF2B5EF4-FFF2-40B4-BE49-F238E27FC236}">
                <a16:creationId xmlns:a16="http://schemas.microsoft.com/office/drawing/2014/main" xmlns="" id="{AC327BB6-2799-403C-A5AE-F98E851E575F}"/>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575065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generated with very high confidence">
            <a:extLst>
              <a:ext uri="{FF2B5EF4-FFF2-40B4-BE49-F238E27FC236}">
                <a16:creationId xmlns:a16="http://schemas.microsoft.com/office/drawing/2014/main" xmlns="" id="{348CDE0F-070F-402C-8DD3-29198EF10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5" name="Rectangle 14">
            <a:extLst>
              <a:ext uri="{FF2B5EF4-FFF2-40B4-BE49-F238E27FC236}">
                <a16:creationId xmlns:a16="http://schemas.microsoft.com/office/drawing/2014/main" xmlns="" id="{11AF9CCA-1977-4D98-B26D-74676A1B1280}"/>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Ishmael looks at the items on the scales.  He writes,</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he correct? Explain your answer. </a:t>
            </a:r>
          </a:p>
          <a:p>
            <a:r>
              <a:rPr lang="en-GB" sz="2000" b="1" dirty="0">
                <a:solidFill>
                  <a:schemeClr val="tx1"/>
                </a:solidFill>
                <a:latin typeface="Century Gothic" panose="020B0502020202020204" pitchFamily="34" charset="0"/>
              </a:rPr>
              <a:t>Ishmael is wrong because... </a:t>
            </a:r>
          </a:p>
        </p:txBody>
      </p:sp>
      <p:sp>
        <p:nvSpPr>
          <p:cNvPr id="5" name="TextBox 4">
            <a:extLst>
              <a:ext uri="{FF2B5EF4-FFF2-40B4-BE49-F238E27FC236}">
                <a16:creationId xmlns:a16="http://schemas.microsoft.com/office/drawing/2014/main" xmlns="" id="{2DD91166-969B-4107-B72E-FDF9F4DC7C42}"/>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211747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generated with very high confidence">
            <a:extLst>
              <a:ext uri="{FF2B5EF4-FFF2-40B4-BE49-F238E27FC236}">
                <a16:creationId xmlns:a16="http://schemas.microsoft.com/office/drawing/2014/main" xmlns="" id="{348CDE0F-070F-402C-8DD3-29198EF10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5" name="Rectangle 14">
            <a:extLst>
              <a:ext uri="{FF2B5EF4-FFF2-40B4-BE49-F238E27FC236}">
                <a16:creationId xmlns:a16="http://schemas.microsoft.com/office/drawing/2014/main" xmlns="" id="{11AF9CCA-1977-4D98-B26D-74676A1B1280}"/>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Ishmael looks at the items on the scales.  He writes,</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he correct? Explain your answer. </a:t>
            </a:r>
          </a:p>
          <a:p>
            <a:r>
              <a:rPr lang="en-GB" sz="2000" b="1" dirty="0">
                <a:solidFill>
                  <a:srgbClr val="FF0000"/>
                </a:solidFill>
                <a:latin typeface="Century Gothic" panose="020B0502020202020204" pitchFamily="34" charset="0"/>
              </a:rPr>
              <a:t>Ishmael has used the wrong symbol, he has written the shovel is less than the torch. The shovel is actually heavier than the torch so he should have written, a shovel &gt; a torch.</a:t>
            </a:r>
          </a:p>
        </p:txBody>
      </p:sp>
      <p:sp>
        <p:nvSpPr>
          <p:cNvPr id="5" name="TextBox 4">
            <a:extLst>
              <a:ext uri="{FF2B5EF4-FFF2-40B4-BE49-F238E27FC236}">
                <a16:creationId xmlns:a16="http://schemas.microsoft.com/office/drawing/2014/main" xmlns="" id="{3FEBE603-9C79-4FD0-90F1-D935058AD867}"/>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837794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9C98043F-F327-469C-AFFD-8AE7F5773C6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xmlns="" id="{F8E481D6-69F7-4C67-B047-5FB91A5FE008}"/>
              </a:ext>
            </a:extLst>
          </p:cNvPr>
          <p:cNvPicPr>
            <a:picLocks noChangeAspect="1"/>
          </p:cNvPicPr>
          <p:nvPr/>
        </p:nvPicPr>
        <p:blipFill>
          <a:blip r:embed="rId4"/>
          <a:stretch>
            <a:fillRect/>
          </a:stretch>
        </p:blipFill>
        <p:spPr>
          <a:xfrm>
            <a:off x="115438" y="143658"/>
            <a:ext cx="8913124" cy="6322100"/>
          </a:xfrm>
          <a:prstGeom prst="rect">
            <a:avLst/>
          </a:prstGeom>
        </p:spPr>
      </p:pic>
      <p:sp>
        <p:nvSpPr>
          <p:cNvPr id="15" name="Rectangle 14">
            <a:extLst>
              <a:ext uri="{FF2B5EF4-FFF2-40B4-BE49-F238E27FC236}">
                <a16:creationId xmlns:a16="http://schemas.microsoft.com/office/drawing/2014/main" xmlns="" id="{E2AEEA48-FAE3-44AE-8698-C76E0FAD755C}"/>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endParaRPr lang="en-GB" sz="2000" b="1" u="sng" dirty="0">
              <a:solidFill>
                <a:schemeClr val="bg2">
                  <a:lumMod val="50000"/>
                </a:schemeClr>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Which items do you think are too heavy for you to pick up?</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Oval 8">
            <a:extLst>
              <a:ext uri="{FF2B5EF4-FFF2-40B4-BE49-F238E27FC236}">
                <a16:creationId xmlns:a16="http://schemas.microsoft.com/office/drawing/2014/main" xmlns="" id="{8B17EF35-7872-49D1-BCFC-8736516B20F8}"/>
              </a:ext>
            </a:extLst>
          </p:cNvPr>
          <p:cNvSpPr/>
          <p:nvPr/>
        </p:nvSpPr>
        <p:spPr>
          <a:xfrm>
            <a:off x="4529533" y="1441806"/>
            <a:ext cx="2793960" cy="27119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xmlns="" id="{3BEFAA62-08D1-41E8-A376-D093FA69513B}"/>
              </a:ext>
            </a:extLst>
          </p:cNvPr>
          <p:cNvSpPr/>
          <p:nvPr/>
        </p:nvSpPr>
        <p:spPr>
          <a:xfrm>
            <a:off x="490073" y="3381676"/>
            <a:ext cx="3996537" cy="26226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xmlns="" id="{853F31E9-1842-4FC8-8DCA-8F92C97634FF}"/>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555597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xmlns="" id="{B048746F-54DC-4BE3-829B-456850305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0" name="Rectangle 29">
            <a:extLst>
              <a:ext uri="{FF2B5EF4-FFF2-40B4-BE49-F238E27FC236}">
                <a16:creationId xmlns:a16="http://schemas.microsoft.com/office/drawing/2014/main" xmlns="" id="{9D70B98C-0718-4953-88D4-8A1185C50DE0}"/>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p>
          <a:p>
            <a:pPr algn="ctr"/>
            <a:endParaRPr lang="en-GB" sz="1100" b="1" u="sng" dirty="0">
              <a:solidFill>
                <a:schemeClr val="bg2">
                  <a:lumMod val="50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Complete the sentences.</a:t>
            </a: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r>
              <a:rPr lang="en-GB" sz="2800" b="1" dirty="0">
                <a:solidFill>
                  <a:srgbClr val="00B0F0"/>
                </a:solidFill>
                <a:latin typeface="Century Gothic" panose="020B0502020202020204" pitchFamily="34" charset="0"/>
              </a:rPr>
              <a:t>Word bank:   more   less   same</a:t>
            </a:r>
            <a:endParaRPr lang="en-GB" sz="2800" b="1" u="sng" dirty="0">
              <a:solidFill>
                <a:srgbClr val="00B0F0"/>
              </a:solidFill>
              <a:latin typeface="Century Gothic" panose="020B0502020202020204" pitchFamily="34" charset="0"/>
            </a:endParaRPr>
          </a:p>
          <a:p>
            <a:pPr algn="ctr"/>
            <a:endParaRPr lang="en-GB" sz="2400" b="1" u="sng"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xmlns="" id="{1AF40587-AFB0-4A9D-ACF4-B5BCC94EDF6C}"/>
              </a:ext>
            </a:extLst>
          </p:cNvPr>
          <p:cNvSpPr txBox="1"/>
          <p:nvPr/>
        </p:nvSpPr>
        <p:spPr>
          <a:xfrm>
            <a:off x="3858070" y="1372823"/>
            <a:ext cx="4831578" cy="646331"/>
          </a:xfrm>
          <a:prstGeom prst="rect">
            <a:avLst/>
          </a:prstGeom>
          <a:noFill/>
        </p:spPr>
        <p:txBody>
          <a:bodyPr wrap="square" rtlCol="0">
            <a:spAutoFit/>
          </a:bodyPr>
          <a:lstStyle/>
          <a:p>
            <a:r>
              <a:rPr lang="en-GB" b="1" dirty="0">
                <a:latin typeface="Century Gothic" panose="020B0502020202020204" pitchFamily="34" charset="0"/>
              </a:rPr>
              <a:t>The pumpkin weighs the                   as the melon.</a:t>
            </a:r>
            <a:endParaRPr lang="en-US" b="1" dirty="0">
              <a:latin typeface="Century Gothic" panose="020B0502020202020204" pitchFamily="34" charset="0"/>
            </a:endParaRPr>
          </a:p>
        </p:txBody>
      </p:sp>
      <p:sp>
        <p:nvSpPr>
          <p:cNvPr id="35" name="TextBox 34">
            <a:extLst>
              <a:ext uri="{FF2B5EF4-FFF2-40B4-BE49-F238E27FC236}">
                <a16:creationId xmlns:a16="http://schemas.microsoft.com/office/drawing/2014/main" xmlns="" id="{CCF70A28-2EC7-462F-A10D-C330F11CCA6A}"/>
              </a:ext>
            </a:extLst>
          </p:cNvPr>
          <p:cNvSpPr txBox="1"/>
          <p:nvPr/>
        </p:nvSpPr>
        <p:spPr>
          <a:xfrm>
            <a:off x="3858070" y="2934134"/>
            <a:ext cx="4831578" cy="646331"/>
          </a:xfrm>
          <a:prstGeom prst="rect">
            <a:avLst/>
          </a:prstGeom>
          <a:noFill/>
        </p:spPr>
        <p:txBody>
          <a:bodyPr wrap="square" rtlCol="0">
            <a:spAutoFit/>
          </a:bodyPr>
          <a:lstStyle/>
          <a:p>
            <a:r>
              <a:rPr lang="en-GB" b="1" dirty="0">
                <a:latin typeface="Century Gothic" panose="020B0502020202020204" pitchFamily="34" charset="0"/>
              </a:rPr>
              <a:t>The lemon weighs                    than the apple.</a:t>
            </a:r>
            <a:endParaRPr lang="en-US" b="1" dirty="0">
              <a:latin typeface="Century Gothic" panose="020B0502020202020204" pitchFamily="34" charset="0"/>
            </a:endParaRPr>
          </a:p>
        </p:txBody>
      </p:sp>
      <p:grpSp>
        <p:nvGrpSpPr>
          <p:cNvPr id="41" name="Group 40">
            <a:extLst>
              <a:ext uri="{FF2B5EF4-FFF2-40B4-BE49-F238E27FC236}">
                <a16:creationId xmlns:a16="http://schemas.microsoft.com/office/drawing/2014/main" xmlns="" id="{03CF6C1C-6251-48D9-AC8F-1D4F0E2615E4}"/>
              </a:ext>
            </a:extLst>
          </p:cNvPr>
          <p:cNvGrpSpPr/>
          <p:nvPr/>
        </p:nvGrpSpPr>
        <p:grpSpPr>
          <a:xfrm>
            <a:off x="3858070" y="4495445"/>
            <a:ext cx="4831578" cy="646419"/>
            <a:chOff x="3858070" y="5024831"/>
            <a:chExt cx="4831578" cy="646419"/>
          </a:xfrm>
        </p:grpSpPr>
        <p:sp>
          <p:nvSpPr>
            <p:cNvPr id="42" name="TextBox 41">
              <a:extLst>
                <a:ext uri="{FF2B5EF4-FFF2-40B4-BE49-F238E27FC236}">
                  <a16:creationId xmlns:a16="http://schemas.microsoft.com/office/drawing/2014/main" xmlns="" id="{EAE00445-E613-4A3E-AE97-2C2EDCF6BC38}"/>
                </a:ext>
              </a:extLst>
            </p:cNvPr>
            <p:cNvSpPr txBox="1"/>
            <p:nvPr/>
          </p:nvSpPr>
          <p:spPr>
            <a:xfrm>
              <a:off x="3858070" y="5024919"/>
              <a:ext cx="4831578" cy="646331"/>
            </a:xfrm>
            <a:prstGeom prst="rect">
              <a:avLst/>
            </a:prstGeom>
            <a:noFill/>
          </p:spPr>
          <p:txBody>
            <a:bodyPr wrap="square" rtlCol="0">
              <a:spAutoFit/>
            </a:bodyPr>
            <a:lstStyle/>
            <a:p>
              <a:r>
                <a:rPr lang="en-GB" b="1" dirty="0">
                  <a:latin typeface="Century Gothic" panose="020B0502020202020204" pitchFamily="34" charset="0"/>
                </a:rPr>
                <a:t>The sweetcorn weighs                    than the tomato.</a:t>
              </a:r>
              <a:endParaRPr lang="en-US" b="1" dirty="0">
                <a:latin typeface="Century Gothic" panose="020B0502020202020204" pitchFamily="34" charset="0"/>
              </a:endParaRPr>
            </a:p>
          </p:txBody>
        </p:sp>
        <p:sp>
          <p:nvSpPr>
            <p:cNvPr id="44" name="Rectangle 43">
              <a:extLst>
                <a:ext uri="{FF2B5EF4-FFF2-40B4-BE49-F238E27FC236}">
                  <a16:creationId xmlns:a16="http://schemas.microsoft.com/office/drawing/2014/main" xmlns="" id="{3E5C1405-998A-470F-A4A3-1A5F96EE8181}"/>
                </a:ext>
              </a:extLst>
            </p:cNvPr>
            <p:cNvSpPr/>
            <p:nvPr/>
          </p:nvSpPr>
          <p:spPr>
            <a:xfrm>
              <a:off x="6485645" y="5024831"/>
              <a:ext cx="1042406" cy="415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xmlns="" id="{49EDC016-D0DB-482E-8493-B57DCCC6DBD2}"/>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
        <p:nvSpPr>
          <p:cNvPr id="14" name="Rectangle 13">
            <a:extLst>
              <a:ext uri="{FF2B5EF4-FFF2-40B4-BE49-F238E27FC236}">
                <a16:creationId xmlns:a16="http://schemas.microsoft.com/office/drawing/2014/main" xmlns="" id="{80B85A12-109F-4743-9223-A115DDEDC516}"/>
              </a:ext>
            </a:extLst>
          </p:cNvPr>
          <p:cNvSpPr/>
          <p:nvPr/>
        </p:nvSpPr>
        <p:spPr>
          <a:xfrm>
            <a:off x="6033310" y="2910901"/>
            <a:ext cx="1042406" cy="415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99C2324-70C4-478E-B046-9BC6175BFE43}"/>
              </a:ext>
            </a:extLst>
          </p:cNvPr>
          <p:cNvSpPr/>
          <p:nvPr/>
        </p:nvSpPr>
        <p:spPr>
          <a:xfrm>
            <a:off x="6709699" y="1373768"/>
            <a:ext cx="1042406" cy="415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181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xmlns="" id="{B048746F-54DC-4BE3-829B-456850305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0" name="Rectangle 29">
            <a:extLst>
              <a:ext uri="{FF2B5EF4-FFF2-40B4-BE49-F238E27FC236}">
                <a16:creationId xmlns:a16="http://schemas.microsoft.com/office/drawing/2014/main" xmlns="" id="{9D70B98C-0718-4953-88D4-8A1185C50DE0}"/>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p>
          <a:p>
            <a:pPr algn="ctr"/>
            <a:endParaRPr lang="en-GB" sz="1100" b="1" u="sng" dirty="0">
              <a:solidFill>
                <a:schemeClr val="bg2">
                  <a:lumMod val="50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Complete the sentences.</a:t>
            </a: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a:p>
            <a:pPr algn="ctr"/>
            <a:r>
              <a:rPr lang="en-GB" sz="2800" b="1" dirty="0">
                <a:solidFill>
                  <a:srgbClr val="00B0F0"/>
                </a:solidFill>
                <a:latin typeface="Century Gothic" panose="020B0502020202020204" pitchFamily="34" charset="0"/>
              </a:rPr>
              <a:t>Word bank:   more   less   same</a:t>
            </a:r>
            <a:endParaRPr lang="en-GB" sz="2800" b="1" u="sng" dirty="0">
              <a:solidFill>
                <a:srgbClr val="00B0F0"/>
              </a:solidFill>
              <a:latin typeface="Century Gothic" panose="020B0502020202020204" pitchFamily="34" charset="0"/>
            </a:endParaRPr>
          </a:p>
          <a:p>
            <a:pPr algn="ctr"/>
            <a:endParaRPr lang="en-GB" sz="2400" b="1" u="sng" dirty="0">
              <a:solidFill>
                <a:schemeClr val="bg2">
                  <a:lumMod val="25000"/>
                </a:schemeClr>
              </a:solidFill>
              <a:latin typeface="Century Gothic" panose="020B0502020202020204" pitchFamily="34" charset="0"/>
            </a:endParaRPr>
          </a:p>
          <a:p>
            <a:pPr algn="ctr"/>
            <a:endParaRPr lang="en-GB" sz="2400" b="1" dirty="0">
              <a:solidFill>
                <a:schemeClr val="bg2">
                  <a:lumMod val="25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xmlns="" id="{1AF40587-AFB0-4A9D-ACF4-B5BCC94EDF6C}"/>
              </a:ext>
            </a:extLst>
          </p:cNvPr>
          <p:cNvSpPr txBox="1"/>
          <p:nvPr/>
        </p:nvSpPr>
        <p:spPr>
          <a:xfrm>
            <a:off x="3858070" y="1372823"/>
            <a:ext cx="4831578" cy="646331"/>
          </a:xfrm>
          <a:prstGeom prst="rect">
            <a:avLst/>
          </a:prstGeom>
          <a:noFill/>
        </p:spPr>
        <p:txBody>
          <a:bodyPr wrap="square" rtlCol="0">
            <a:spAutoFit/>
          </a:bodyPr>
          <a:lstStyle/>
          <a:p>
            <a:r>
              <a:rPr lang="en-GB" b="1" dirty="0">
                <a:latin typeface="Century Gothic" panose="020B0502020202020204" pitchFamily="34" charset="0"/>
              </a:rPr>
              <a:t>The pumpkin weighs the                   as the melon.</a:t>
            </a:r>
            <a:endParaRPr lang="en-US" b="1" dirty="0">
              <a:latin typeface="Century Gothic" panose="020B0502020202020204" pitchFamily="34" charset="0"/>
            </a:endParaRPr>
          </a:p>
        </p:txBody>
      </p:sp>
      <p:sp>
        <p:nvSpPr>
          <p:cNvPr id="35" name="TextBox 34">
            <a:extLst>
              <a:ext uri="{FF2B5EF4-FFF2-40B4-BE49-F238E27FC236}">
                <a16:creationId xmlns:a16="http://schemas.microsoft.com/office/drawing/2014/main" xmlns="" id="{CCF70A28-2EC7-462F-A10D-C330F11CCA6A}"/>
              </a:ext>
            </a:extLst>
          </p:cNvPr>
          <p:cNvSpPr txBox="1"/>
          <p:nvPr/>
        </p:nvSpPr>
        <p:spPr>
          <a:xfrm>
            <a:off x="3858070" y="2934134"/>
            <a:ext cx="4831578" cy="646331"/>
          </a:xfrm>
          <a:prstGeom prst="rect">
            <a:avLst/>
          </a:prstGeom>
          <a:noFill/>
        </p:spPr>
        <p:txBody>
          <a:bodyPr wrap="square" rtlCol="0">
            <a:spAutoFit/>
          </a:bodyPr>
          <a:lstStyle/>
          <a:p>
            <a:r>
              <a:rPr lang="en-GB" b="1" dirty="0">
                <a:latin typeface="Century Gothic" panose="020B0502020202020204" pitchFamily="34" charset="0"/>
              </a:rPr>
              <a:t>The lemon weighs                    than the apple.</a:t>
            </a:r>
            <a:endParaRPr lang="en-US" b="1" dirty="0">
              <a:latin typeface="Century Gothic" panose="020B0502020202020204" pitchFamily="34" charset="0"/>
            </a:endParaRPr>
          </a:p>
        </p:txBody>
      </p:sp>
      <p:grpSp>
        <p:nvGrpSpPr>
          <p:cNvPr id="41" name="Group 40">
            <a:extLst>
              <a:ext uri="{FF2B5EF4-FFF2-40B4-BE49-F238E27FC236}">
                <a16:creationId xmlns:a16="http://schemas.microsoft.com/office/drawing/2014/main" xmlns="" id="{03CF6C1C-6251-48D9-AC8F-1D4F0E2615E4}"/>
              </a:ext>
            </a:extLst>
          </p:cNvPr>
          <p:cNvGrpSpPr/>
          <p:nvPr/>
        </p:nvGrpSpPr>
        <p:grpSpPr>
          <a:xfrm>
            <a:off x="3858070" y="4495445"/>
            <a:ext cx="4831578" cy="646419"/>
            <a:chOff x="3858070" y="5024831"/>
            <a:chExt cx="4831578" cy="646419"/>
          </a:xfrm>
        </p:grpSpPr>
        <p:sp>
          <p:nvSpPr>
            <p:cNvPr id="42" name="TextBox 41">
              <a:extLst>
                <a:ext uri="{FF2B5EF4-FFF2-40B4-BE49-F238E27FC236}">
                  <a16:creationId xmlns:a16="http://schemas.microsoft.com/office/drawing/2014/main" xmlns="" id="{EAE00445-E613-4A3E-AE97-2C2EDCF6BC38}"/>
                </a:ext>
              </a:extLst>
            </p:cNvPr>
            <p:cNvSpPr txBox="1"/>
            <p:nvPr/>
          </p:nvSpPr>
          <p:spPr>
            <a:xfrm>
              <a:off x="3858070" y="5024919"/>
              <a:ext cx="4831578" cy="646331"/>
            </a:xfrm>
            <a:prstGeom prst="rect">
              <a:avLst/>
            </a:prstGeom>
            <a:noFill/>
          </p:spPr>
          <p:txBody>
            <a:bodyPr wrap="square" rtlCol="0">
              <a:spAutoFit/>
            </a:bodyPr>
            <a:lstStyle/>
            <a:p>
              <a:r>
                <a:rPr lang="en-GB" b="1" dirty="0">
                  <a:latin typeface="Century Gothic" panose="020B0502020202020204" pitchFamily="34" charset="0"/>
                </a:rPr>
                <a:t>The sweetcorn weighs                    than the tomato.</a:t>
              </a:r>
              <a:endParaRPr lang="en-US" b="1" dirty="0">
                <a:latin typeface="Century Gothic" panose="020B0502020202020204" pitchFamily="34" charset="0"/>
              </a:endParaRPr>
            </a:p>
          </p:txBody>
        </p:sp>
        <p:sp>
          <p:nvSpPr>
            <p:cNvPr id="44" name="Rectangle 43">
              <a:extLst>
                <a:ext uri="{FF2B5EF4-FFF2-40B4-BE49-F238E27FC236}">
                  <a16:creationId xmlns:a16="http://schemas.microsoft.com/office/drawing/2014/main" xmlns="" id="{3E5C1405-998A-470F-A4A3-1A5F96EE8181}"/>
                </a:ext>
              </a:extLst>
            </p:cNvPr>
            <p:cNvSpPr/>
            <p:nvPr/>
          </p:nvSpPr>
          <p:spPr>
            <a:xfrm>
              <a:off x="6485645" y="5024831"/>
              <a:ext cx="1042406" cy="415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entury Gothic" panose="020B0502020202020204" pitchFamily="34" charset="0"/>
                </a:rPr>
                <a:t>more</a:t>
              </a:r>
            </a:p>
          </p:txBody>
        </p:sp>
      </p:grpSp>
      <p:sp>
        <p:nvSpPr>
          <p:cNvPr id="13" name="TextBox 12">
            <a:extLst>
              <a:ext uri="{FF2B5EF4-FFF2-40B4-BE49-F238E27FC236}">
                <a16:creationId xmlns:a16="http://schemas.microsoft.com/office/drawing/2014/main" xmlns="" id="{49EDC016-D0DB-482E-8493-B57DCCC6DBD2}"/>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
        <p:nvSpPr>
          <p:cNvPr id="14" name="Rectangle 13">
            <a:extLst>
              <a:ext uri="{FF2B5EF4-FFF2-40B4-BE49-F238E27FC236}">
                <a16:creationId xmlns:a16="http://schemas.microsoft.com/office/drawing/2014/main" xmlns="" id="{80B85A12-109F-4743-9223-A115DDEDC516}"/>
              </a:ext>
            </a:extLst>
          </p:cNvPr>
          <p:cNvSpPr/>
          <p:nvPr/>
        </p:nvSpPr>
        <p:spPr>
          <a:xfrm>
            <a:off x="6033310" y="2910901"/>
            <a:ext cx="1042406" cy="415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entury Gothic" panose="020B0502020202020204" pitchFamily="34" charset="0"/>
              </a:rPr>
              <a:t>less</a:t>
            </a:r>
          </a:p>
        </p:txBody>
      </p:sp>
      <p:sp>
        <p:nvSpPr>
          <p:cNvPr id="15" name="Rectangle 14">
            <a:extLst>
              <a:ext uri="{FF2B5EF4-FFF2-40B4-BE49-F238E27FC236}">
                <a16:creationId xmlns:a16="http://schemas.microsoft.com/office/drawing/2014/main" xmlns="" id="{D99C2324-70C4-478E-B046-9BC6175BFE43}"/>
              </a:ext>
            </a:extLst>
          </p:cNvPr>
          <p:cNvSpPr/>
          <p:nvPr/>
        </p:nvSpPr>
        <p:spPr>
          <a:xfrm>
            <a:off x="6709699" y="1373768"/>
            <a:ext cx="1042406" cy="415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entury Gothic" panose="020B0502020202020204" pitchFamily="34" charset="0"/>
              </a:rPr>
              <a:t>same</a:t>
            </a:r>
          </a:p>
        </p:txBody>
      </p:sp>
    </p:spTree>
    <p:extLst>
      <p:ext uri="{BB962C8B-B14F-4D97-AF65-F5344CB8AC3E}">
        <p14:creationId xmlns:p14="http://schemas.microsoft.com/office/powerpoint/2010/main" val="3583106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1" name="Picture 10">
            <a:extLst>
              <a:ext uri="{FF2B5EF4-FFF2-40B4-BE49-F238E27FC236}">
                <a16:creationId xmlns:a16="http://schemas.microsoft.com/office/drawing/2014/main" xmlns="" id="{CDAFBD89-3008-432C-A76A-482D85B473DE}"/>
              </a:ext>
            </a:extLst>
          </p:cNvPr>
          <p:cNvPicPr>
            <a:picLocks noChangeAspect="1"/>
          </p:cNvPicPr>
          <p:nvPr/>
        </p:nvPicPr>
        <p:blipFill>
          <a:blip r:embed="rId4"/>
          <a:stretch>
            <a:fillRect/>
          </a:stretch>
        </p:blipFill>
        <p:spPr>
          <a:xfrm>
            <a:off x="115438" y="143658"/>
            <a:ext cx="8913124" cy="6322100"/>
          </a:xfrm>
          <a:prstGeom prst="rect">
            <a:avLst/>
          </a:prstGeom>
        </p:spPr>
      </p:pic>
      <p:sp>
        <p:nvSpPr>
          <p:cNvPr id="12" name="Rectangle 11">
            <a:extLst>
              <a:ext uri="{FF2B5EF4-FFF2-40B4-BE49-F238E27FC236}">
                <a16:creationId xmlns:a16="http://schemas.microsoft.com/office/drawing/2014/main" xmlns="" id="{D87186A9-1328-4971-AB20-64DFEC05D4D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 The pizza is heavier than the ice cream.</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rgbClr val="FF0000"/>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56E4C307-03E6-49C5-A5E9-D4E1FD364E0F}"/>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6917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1" name="Picture 10">
            <a:extLst>
              <a:ext uri="{FF2B5EF4-FFF2-40B4-BE49-F238E27FC236}">
                <a16:creationId xmlns:a16="http://schemas.microsoft.com/office/drawing/2014/main" xmlns="" id="{CDAFBD89-3008-432C-A76A-482D85B473DE}"/>
              </a:ext>
            </a:extLst>
          </p:cNvPr>
          <p:cNvPicPr>
            <a:picLocks noChangeAspect="1"/>
          </p:cNvPicPr>
          <p:nvPr/>
        </p:nvPicPr>
        <p:blipFill>
          <a:blip r:embed="rId4"/>
          <a:stretch>
            <a:fillRect/>
          </a:stretch>
        </p:blipFill>
        <p:spPr>
          <a:xfrm>
            <a:off x="115438" y="143658"/>
            <a:ext cx="8913124" cy="6322100"/>
          </a:xfrm>
          <a:prstGeom prst="rect">
            <a:avLst/>
          </a:prstGeom>
        </p:spPr>
      </p:pic>
      <p:sp>
        <p:nvSpPr>
          <p:cNvPr id="12" name="Rectangle 11">
            <a:extLst>
              <a:ext uri="{FF2B5EF4-FFF2-40B4-BE49-F238E27FC236}">
                <a16:creationId xmlns:a16="http://schemas.microsoft.com/office/drawing/2014/main" xmlns="" id="{D87186A9-1328-4971-AB20-64DFEC05D4D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 The pizza is heavier than the ice cream.</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2000" b="1" dirty="0">
                <a:solidFill>
                  <a:srgbClr val="FF0000"/>
                </a:solidFill>
                <a:latin typeface="Century Gothic" panose="020B0502020202020204" pitchFamily="34" charset="0"/>
              </a:rPr>
              <a:t>False. </a:t>
            </a:r>
          </a:p>
          <a:p>
            <a:pPr algn="ctr"/>
            <a:r>
              <a:rPr lang="en-GB" sz="2000" b="1" dirty="0">
                <a:solidFill>
                  <a:srgbClr val="FF0000"/>
                </a:solidFill>
                <a:latin typeface="Century Gothic" panose="020B0502020202020204" pitchFamily="34" charset="0"/>
              </a:rPr>
              <a:t>The pizza is lighter than the ice cream.</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rgbClr val="FF0000"/>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BFEDF8AD-D259-4CE1-9D26-679A6A702089}"/>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4136586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1" name="Picture 10">
            <a:extLst>
              <a:ext uri="{FF2B5EF4-FFF2-40B4-BE49-F238E27FC236}">
                <a16:creationId xmlns:a16="http://schemas.microsoft.com/office/drawing/2014/main" xmlns="" id="{D614D5C9-EEF1-4AAB-B214-B92CAA700CC9}"/>
              </a:ext>
            </a:extLst>
          </p:cNvPr>
          <p:cNvPicPr>
            <a:picLocks noChangeAspect="1"/>
          </p:cNvPicPr>
          <p:nvPr/>
        </p:nvPicPr>
        <p:blipFill>
          <a:blip r:embed="rId4"/>
          <a:stretch>
            <a:fillRect/>
          </a:stretch>
        </p:blipFill>
        <p:spPr>
          <a:xfrm>
            <a:off x="115438" y="143658"/>
            <a:ext cx="8913124" cy="6322100"/>
          </a:xfrm>
          <a:prstGeom prst="rect">
            <a:avLst/>
          </a:prstGeom>
        </p:spPr>
      </p:pic>
      <p:sp>
        <p:nvSpPr>
          <p:cNvPr id="12" name="Rectangle 11">
            <a:extLst>
              <a:ext uri="{FF2B5EF4-FFF2-40B4-BE49-F238E27FC236}">
                <a16:creationId xmlns:a16="http://schemas.microsoft.com/office/drawing/2014/main" xmlns="" id="{83AF4827-0554-4F0E-8ED4-8311F62AE30E}"/>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The cat is heavier than the mouse. </a:t>
            </a:r>
          </a:p>
          <a:p>
            <a:pPr algn="ctr"/>
            <a:r>
              <a:rPr lang="en-GB" sz="2000" b="1" dirty="0">
                <a:solidFill>
                  <a:schemeClr val="tx1"/>
                </a:solidFill>
                <a:latin typeface="Century Gothic" panose="020B0502020202020204" pitchFamily="34" charset="0"/>
              </a:rPr>
              <a:t>Draw them in the correct place on the scales.</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17A890C4-B975-4569-B471-009E738143A1}"/>
              </a:ext>
            </a:extLst>
          </p:cNvPr>
          <p:cNvSpPr txBox="1"/>
          <p:nvPr/>
        </p:nvSpPr>
        <p:spPr>
          <a:xfrm>
            <a:off x="8200707" y="5978977"/>
            <a:ext cx="618105"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774670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5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2B28500E97074E9232E002F87A0DA8" ma:contentTypeVersion="8" ma:contentTypeDescription="Create a new document." ma:contentTypeScope="" ma:versionID="f9bae57d942f349496b0c157240b0a3b">
  <xsd:schema xmlns:xsd="http://www.w3.org/2001/XMLSchema" xmlns:xs="http://www.w3.org/2001/XMLSchema" xmlns:p="http://schemas.microsoft.com/office/2006/metadata/properties" xmlns:ns2="86144f90-c7b6-48d0-aae5-f5e9e48cc3df" xmlns:ns3="5c7a0828-c5e4-45f8-a074-18a8fdc88ec6" targetNamespace="http://schemas.microsoft.com/office/2006/metadata/properties" ma:root="true" ma:fieldsID="c61ec2ab7abc56edcd4447b1e74a28c5" ns2:_="" ns3:_="">
    <xsd:import namespace="86144f90-c7b6-48d0-aae5-f5e9e48cc3df"/>
    <xsd:import namespace="5c7a0828-c5e4-45f8-a074-18a8fdc88e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44f90-c7b6-48d0-aae5-f5e9e48cc3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7a0828-c5e4-45f8-a074-18a8fdc88ec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F8F11D-A449-4684-B8E0-461263A2E192}">
  <ds:schemaRefs>
    <ds:schemaRef ds:uri="http://purl.org/dc/terms/"/>
    <ds:schemaRef ds:uri="http://schemas.openxmlformats.org/package/2006/metadata/core-properties"/>
    <ds:schemaRef ds:uri="http://purl.org/dc/dcmitype/"/>
    <ds:schemaRef ds:uri="http://schemas.microsoft.com/office/2006/documentManagement/types"/>
    <ds:schemaRef ds:uri="86144f90-c7b6-48d0-aae5-f5e9e48cc3df"/>
    <ds:schemaRef ds:uri="http://purl.org/dc/elements/1.1/"/>
    <ds:schemaRef ds:uri="http://schemas.microsoft.com/office/2006/metadata/properties"/>
    <ds:schemaRef ds:uri="http://schemas.microsoft.com/office/infopath/2007/PartnerControls"/>
    <ds:schemaRef ds:uri="5c7a0828-c5e4-45f8-a074-18a8fdc88ec6"/>
    <ds:schemaRef ds:uri="http://www.w3.org/XML/1998/namespace"/>
  </ds:schemaRefs>
</ds:datastoreItem>
</file>

<file path=customXml/itemProps2.xml><?xml version="1.0" encoding="utf-8"?>
<ds:datastoreItem xmlns:ds="http://schemas.openxmlformats.org/officeDocument/2006/customXml" ds:itemID="{FB42B886-F6FE-4742-AD2F-F290AB0E7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44f90-c7b6-48d0-aae5-f5e9e48cc3df"/>
    <ds:schemaRef ds:uri="5c7a0828-c5e4-45f8-a074-18a8fdc88e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E7001C-4FE1-4FF1-8D32-419BDEA7C0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1710</TotalTime>
  <Words>1300</Words>
  <Application>Microsoft Office PowerPoint</Application>
  <PresentationFormat>On-screen Show (4:3)</PresentationFormat>
  <Paragraphs>607</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Century Gothic</vt:lpstr>
      <vt:lpstr>SassoonCRInfantMedium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Ashleigh Sobol</dc:creator>
  <cp:lastModifiedBy>MrsThompson</cp:lastModifiedBy>
  <cp:revision>50</cp:revision>
  <dcterms:created xsi:type="dcterms:W3CDTF">2018-03-17T10:08:43Z</dcterms:created>
  <dcterms:modified xsi:type="dcterms:W3CDTF">2020-03-21T18:32:02Z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0x0101002E2B28500E97074E9232E002F87A0DA8</vt:lpwstr>
  </property>
  <property fmtid="{D5CDD505-2E9C-101B-9397-08002B2CF9AE}" pid="3" name="TaxKeyword">
    <vt:lpwstr/>
  </property>
</Properties>
</file>