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5" r:id="rId5"/>
    <p:sldId id="406" r:id="rId6"/>
    <p:sldId id="390" r:id="rId7"/>
    <p:sldId id="391" r:id="rId8"/>
    <p:sldId id="366" r:id="rId9"/>
    <p:sldId id="387" r:id="rId10"/>
    <p:sldId id="392" r:id="rId11"/>
    <p:sldId id="393" r:id="rId12"/>
    <p:sldId id="394" r:id="rId13"/>
    <p:sldId id="395" r:id="rId14"/>
    <p:sldId id="396" r:id="rId15"/>
    <p:sldId id="397" r:id="rId16"/>
    <p:sldId id="407" r:id="rId17"/>
    <p:sldId id="417" r:id="rId18"/>
    <p:sldId id="409" r:id="rId19"/>
    <p:sldId id="418" r:id="rId20"/>
    <p:sldId id="411" r:id="rId21"/>
    <p:sldId id="412" r:id="rId22"/>
    <p:sldId id="370" r:id="rId23"/>
    <p:sldId id="413" r:id="rId24"/>
    <p:sldId id="398" r:id="rId25"/>
    <p:sldId id="399" r:id="rId26"/>
    <p:sldId id="400" r:id="rId27"/>
    <p:sldId id="401" r:id="rId28"/>
    <p:sldId id="402" r:id="rId29"/>
    <p:sldId id="403" r:id="rId30"/>
    <p:sldId id="404" r:id="rId31"/>
    <p:sldId id="314" r:id="rId32"/>
    <p:sldId id="384" r:id="rId33"/>
    <p:sldId id="355" r:id="rId34"/>
    <p:sldId id="376" r:id="rId35"/>
    <p:sldId id="419" r:id="rId36"/>
    <p:sldId id="420" r:id="rId37"/>
    <p:sldId id="42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4F8C3-72AB-44A5-8ABC-8513F6A74BE9}" v="23" dt="2019-02-19T14:15:31.980"/>
    <p1510:client id="{EEA93931-61B7-4CDE-AE10-7D2F07260C88}" v="38" dt="2019-02-20T13:39:4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9" d="100"/>
          <a:sy n="89" d="100"/>
        </p:scale>
        <p:origin x="13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EEA93931-61B7-4CDE-AE10-7D2F07260C88}"/>
    <pc:docChg chg="undo custSel addSld delSld modSld">
      <pc:chgData name="Jan Fitzpatrick" userId="d1b284ec-d1dd-4765-b823-b34899491c26" providerId="ADAL" clId="{EEA93931-61B7-4CDE-AE10-7D2F07260C88}" dt="2019-02-20T13:39:48.290" v="666" actId="2696"/>
      <pc:docMkLst>
        <pc:docMk/>
      </pc:docMkLst>
      <pc:sldChg chg="modSp">
        <pc:chgData name="Jan Fitzpatrick" userId="d1b284ec-d1dd-4765-b823-b34899491c26" providerId="ADAL" clId="{EEA93931-61B7-4CDE-AE10-7D2F07260C88}" dt="2019-02-20T10:27:13.720" v="8" actId="404"/>
        <pc:sldMkLst>
          <pc:docMk/>
          <pc:sldMk cId="2637481266" sldId="256"/>
        </pc:sldMkLst>
        <pc:spChg chg="mod">
          <ac:chgData name="Jan Fitzpatrick" userId="d1b284ec-d1dd-4765-b823-b34899491c26" providerId="ADAL" clId="{EEA93931-61B7-4CDE-AE10-7D2F07260C88}" dt="2019-02-20T10:27:13.720" v="8" actId="404"/>
          <ac:spMkLst>
            <pc:docMk/>
            <pc:sldMk cId="2637481266" sldId="256"/>
            <ac:spMk id="19" creationId="{5252A847-DE45-4FA3-A1F8-EEBEB845FF8E}"/>
          </ac:spMkLst>
        </pc:spChg>
      </pc:sldChg>
      <pc:sldChg chg="addSp delSp modSp">
        <pc:chgData name="Jan Fitzpatrick" userId="d1b284ec-d1dd-4765-b823-b34899491c26" providerId="ADAL" clId="{EEA93931-61B7-4CDE-AE10-7D2F07260C88}" dt="2019-02-20T13:29:34.963" v="602" actId="20577"/>
        <pc:sldMkLst>
          <pc:docMk/>
          <pc:sldMk cId="636014570" sldId="314"/>
        </pc:sldMkLst>
        <pc:spChg chg="add del mod">
          <ac:chgData name="Jan Fitzpatrick" userId="d1b284ec-d1dd-4765-b823-b34899491c26" providerId="ADAL" clId="{EEA93931-61B7-4CDE-AE10-7D2F07260C88}" dt="2019-02-20T13:27:42.495" v="455" actId="478"/>
          <ac:spMkLst>
            <pc:docMk/>
            <pc:sldMk cId="636014570" sldId="314"/>
            <ac:spMk id="5" creationId="{1EF43215-596D-4E5D-B482-ECC6308C3167}"/>
          </ac:spMkLst>
        </pc:spChg>
        <pc:spChg chg="add del mod">
          <ac:chgData name="Jan Fitzpatrick" userId="d1b284ec-d1dd-4765-b823-b34899491c26" providerId="ADAL" clId="{EEA93931-61B7-4CDE-AE10-7D2F07260C88}" dt="2019-02-20T11:02:08.417" v="146" actId="478"/>
          <ac:spMkLst>
            <pc:docMk/>
            <pc:sldMk cId="636014570" sldId="314"/>
            <ac:spMk id="5" creationId="{5B3BD072-7B4B-4755-8C58-389A0E1B1E4E}"/>
          </ac:spMkLst>
        </pc:spChg>
        <pc:spChg chg="mod">
          <ac:chgData name="Jan Fitzpatrick" userId="d1b284ec-d1dd-4765-b823-b34899491c26" providerId="ADAL" clId="{EEA93931-61B7-4CDE-AE10-7D2F07260C88}" dt="2019-02-20T13:29:34.963" v="602" actId="20577"/>
          <ac:spMkLst>
            <pc:docMk/>
            <pc:sldMk cId="636014570" sldId="314"/>
            <ac:spMk id="19" creationId="{5252A847-DE45-4FA3-A1F8-EEBEB845FF8E}"/>
          </ac:spMkLst>
        </pc:spChg>
        <pc:grpChg chg="mod">
          <ac:chgData name="Jan Fitzpatrick" userId="d1b284ec-d1dd-4765-b823-b34899491c26" providerId="ADAL" clId="{EEA93931-61B7-4CDE-AE10-7D2F07260C88}" dt="2019-02-20T11:02:45.477" v="170" actId="1035"/>
          <ac:grpSpMkLst>
            <pc:docMk/>
            <pc:sldMk cId="636014570" sldId="314"/>
            <ac:grpSpMk id="4" creationId="{718BD42E-2F72-48A5-8C55-0C967FC15ABA}"/>
          </ac:grpSpMkLst>
        </pc:grpChg>
      </pc:sldChg>
      <pc:sldChg chg="modSp">
        <pc:chgData name="Jan Fitzpatrick" userId="d1b284ec-d1dd-4765-b823-b34899491c26" providerId="ADAL" clId="{EEA93931-61B7-4CDE-AE10-7D2F07260C88}" dt="2019-02-20T10:28:15.838" v="56" actId="1035"/>
        <pc:sldMkLst>
          <pc:docMk/>
          <pc:sldMk cId="332354265" sldId="366"/>
        </pc:sldMkLst>
        <pc:spChg chg="mod">
          <ac:chgData name="Jan Fitzpatrick" userId="d1b284ec-d1dd-4765-b823-b34899491c26" providerId="ADAL" clId="{EEA93931-61B7-4CDE-AE10-7D2F07260C88}" dt="2019-02-20T10:28:15.838" v="56" actId="1035"/>
          <ac:spMkLst>
            <pc:docMk/>
            <pc:sldMk cId="332354265" sldId="366"/>
            <ac:spMk id="19" creationId="{5252A847-DE45-4FA3-A1F8-EEBEB845FF8E}"/>
          </ac:spMkLst>
        </pc:spChg>
      </pc:sldChg>
      <pc:sldChg chg="modSp">
        <pc:chgData name="Jan Fitzpatrick" userId="d1b284ec-d1dd-4765-b823-b34899491c26" providerId="ADAL" clId="{EEA93931-61B7-4CDE-AE10-7D2F07260C88}" dt="2019-02-20T10:57:02.172" v="78" actId="207"/>
        <pc:sldMkLst>
          <pc:docMk/>
          <pc:sldMk cId="146085499" sldId="368"/>
        </pc:sldMkLst>
        <pc:spChg chg="mod">
          <ac:chgData name="Jan Fitzpatrick" userId="d1b284ec-d1dd-4765-b823-b34899491c26" providerId="ADAL" clId="{EEA93931-61B7-4CDE-AE10-7D2F07260C88}" dt="2019-02-20T10:57:02.172" v="78" actId="207"/>
          <ac:spMkLst>
            <pc:docMk/>
            <pc:sldMk cId="146085499" sldId="368"/>
            <ac:spMk id="19" creationId="{5252A847-DE45-4FA3-A1F8-EEBEB845FF8E}"/>
          </ac:spMkLst>
        </pc:spChg>
      </pc:sldChg>
      <pc:sldChg chg="modSp">
        <pc:chgData name="Jan Fitzpatrick" userId="d1b284ec-d1dd-4765-b823-b34899491c26" providerId="ADAL" clId="{EEA93931-61B7-4CDE-AE10-7D2F07260C88}" dt="2019-02-20T13:35:40.611" v="631" actId="1038"/>
        <pc:sldMkLst>
          <pc:docMk/>
          <pc:sldMk cId="235102587" sldId="369"/>
        </pc:sldMkLst>
        <pc:spChg chg="mod">
          <ac:chgData name="Jan Fitzpatrick" userId="d1b284ec-d1dd-4765-b823-b34899491c26" providerId="ADAL" clId="{EEA93931-61B7-4CDE-AE10-7D2F07260C88}" dt="2019-02-20T13:35:09.339" v="613" actId="207"/>
          <ac:spMkLst>
            <pc:docMk/>
            <pc:sldMk cId="235102587" sldId="369"/>
            <ac:spMk id="19" creationId="{5252A847-DE45-4FA3-A1F8-EEBEB845FF8E}"/>
          </ac:spMkLst>
        </pc:spChg>
        <pc:grpChg chg="mod">
          <ac:chgData name="Jan Fitzpatrick" userId="d1b284ec-d1dd-4765-b823-b34899491c26" providerId="ADAL" clId="{EEA93931-61B7-4CDE-AE10-7D2F07260C88}" dt="2019-02-20T13:35:18.614" v="614" actId="14100"/>
          <ac:grpSpMkLst>
            <pc:docMk/>
            <pc:sldMk cId="235102587" sldId="369"/>
            <ac:grpSpMk id="36" creationId="{D43F57EC-87E9-4E0A-B26A-4FB92BFB4FF2}"/>
          </ac:grpSpMkLst>
        </pc:grpChg>
        <pc:picChg chg="mod">
          <ac:chgData name="Jan Fitzpatrick" userId="d1b284ec-d1dd-4765-b823-b34899491c26" providerId="ADAL" clId="{EEA93931-61B7-4CDE-AE10-7D2F07260C88}" dt="2019-02-20T13:35:40.611" v="631" actId="1038"/>
          <ac:picMkLst>
            <pc:docMk/>
            <pc:sldMk cId="235102587" sldId="369"/>
            <ac:picMk id="37" creationId="{39668645-479A-4899-BE8D-A5468E4BAC13}"/>
          </ac:picMkLst>
        </pc:picChg>
        <pc:picChg chg="mod">
          <ac:chgData name="Jan Fitzpatrick" userId="d1b284ec-d1dd-4765-b823-b34899491c26" providerId="ADAL" clId="{EEA93931-61B7-4CDE-AE10-7D2F07260C88}" dt="2019-02-20T13:35:32.323" v="623" actId="1036"/>
          <ac:picMkLst>
            <pc:docMk/>
            <pc:sldMk cId="235102587" sldId="369"/>
            <ac:picMk id="39" creationId="{43DB7CFC-04B5-41CF-A5FF-D6838FF28D03}"/>
          </ac:picMkLst>
        </pc:picChg>
      </pc:sldChg>
      <pc:sldChg chg="addSp modSp">
        <pc:chgData name="Jan Fitzpatrick" userId="d1b284ec-d1dd-4765-b823-b34899491c26" providerId="ADAL" clId="{EEA93931-61B7-4CDE-AE10-7D2F07260C88}" dt="2019-02-20T10:55:55.128" v="61"/>
        <pc:sldMkLst>
          <pc:docMk/>
          <pc:sldMk cId="570885492" sldId="371"/>
        </pc:sldMkLst>
        <pc:spChg chg="add mod">
          <ac:chgData name="Jan Fitzpatrick" userId="d1b284ec-d1dd-4765-b823-b34899491c26" providerId="ADAL" clId="{EEA93931-61B7-4CDE-AE10-7D2F07260C88}" dt="2019-02-20T10:55:55.128" v="61"/>
          <ac:spMkLst>
            <pc:docMk/>
            <pc:sldMk cId="570885492" sldId="371"/>
            <ac:spMk id="42" creationId="{4604AFEC-9391-4A10-9E2F-5C9A203D5976}"/>
          </ac:spMkLst>
        </pc:spChg>
      </pc:sldChg>
      <pc:sldChg chg="modSp">
        <pc:chgData name="Jan Fitzpatrick" userId="d1b284ec-d1dd-4765-b823-b34899491c26" providerId="ADAL" clId="{EEA93931-61B7-4CDE-AE10-7D2F07260C88}" dt="2019-02-20T10:56:33.202" v="77"/>
        <pc:sldMkLst>
          <pc:docMk/>
          <pc:sldMk cId="1533815535" sldId="372"/>
        </pc:sldMkLst>
        <pc:spChg chg="mod">
          <ac:chgData name="Jan Fitzpatrick" userId="d1b284ec-d1dd-4765-b823-b34899491c26" providerId="ADAL" clId="{EEA93931-61B7-4CDE-AE10-7D2F07260C88}" dt="2019-02-20T10:56:33.202" v="77"/>
          <ac:spMkLst>
            <pc:docMk/>
            <pc:sldMk cId="1533815535" sldId="372"/>
            <ac:spMk id="19" creationId="{5252A847-DE45-4FA3-A1F8-EEBEB845FF8E}"/>
          </ac:spMkLst>
        </pc:spChg>
      </pc:sldChg>
      <pc:sldChg chg="addSp delSp modSp">
        <pc:chgData name="Jan Fitzpatrick" userId="d1b284ec-d1dd-4765-b823-b34899491c26" providerId="ADAL" clId="{EEA93931-61B7-4CDE-AE10-7D2F07260C88}" dt="2019-02-20T13:30:58.862" v="611" actId="1076"/>
        <pc:sldMkLst>
          <pc:docMk/>
          <pc:sldMk cId="851880711" sldId="373"/>
        </pc:sldMkLst>
        <pc:spChg chg="mod">
          <ac:chgData name="Jan Fitzpatrick" userId="d1b284ec-d1dd-4765-b823-b34899491c26" providerId="ADAL" clId="{EEA93931-61B7-4CDE-AE10-7D2F07260C88}" dt="2019-02-20T13:30:58.862" v="611" actId="1076"/>
          <ac:spMkLst>
            <pc:docMk/>
            <pc:sldMk cId="851880711" sldId="373"/>
            <ac:spMk id="36" creationId="{6C0FA270-BEAA-448A-B993-B959C586756C}"/>
          </ac:spMkLst>
        </pc:spChg>
        <pc:spChg chg="mod">
          <ac:chgData name="Jan Fitzpatrick" userId="d1b284ec-d1dd-4765-b823-b34899491c26" providerId="ADAL" clId="{EEA93931-61B7-4CDE-AE10-7D2F07260C88}" dt="2019-02-20T13:30:53.916" v="610" actId="1076"/>
          <ac:spMkLst>
            <pc:docMk/>
            <pc:sldMk cId="851880711" sldId="373"/>
            <ac:spMk id="37" creationId="{C8324002-1706-4197-A830-21D9FA806125}"/>
          </ac:spMkLst>
        </pc:spChg>
        <pc:spChg chg="del">
          <ac:chgData name="Jan Fitzpatrick" userId="d1b284ec-d1dd-4765-b823-b34899491c26" providerId="ADAL" clId="{EEA93931-61B7-4CDE-AE10-7D2F07260C88}" dt="2019-02-20T10:57:43.223" v="79" actId="478"/>
          <ac:spMkLst>
            <pc:docMk/>
            <pc:sldMk cId="851880711" sldId="373"/>
            <ac:spMk id="42" creationId="{A0E69B7E-B653-4B74-908F-A9A00EFCD599}"/>
          </ac:spMkLst>
        </pc:spChg>
        <pc:grpChg chg="del">
          <ac:chgData name="Jan Fitzpatrick" userId="d1b284ec-d1dd-4765-b823-b34899491c26" providerId="ADAL" clId="{EEA93931-61B7-4CDE-AE10-7D2F07260C88}" dt="2019-02-20T10:57:47.820" v="80" actId="165"/>
          <ac:grpSpMkLst>
            <pc:docMk/>
            <pc:sldMk cId="851880711" sldId="373"/>
            <ac:grpSpMk id="35" creationId="{974BABB8-9B00-4FE5-9B00-6E9D7C932AEC}"/>
          </ac:grpSpMkLst>
        </pc:grpChg>
        <pc:picChg chg="mod topLvl">
          <ac:chgData name="Jan Fitzpatrick" userId="d1b284ec-d1dd-4765-b823-b34899491c26" providerId="ADAL" clId="{EEA93931-61B7-4CDE-AE10-7D2F07260C88}" dt="2019-02-20T10:57:47.820" v="80" actId="165"/>
          <ac:picMkLst>
            <pc:docMk/>
            <pc:sldMk cId="851880711" sldId="373"/>
            <ac:picMk id="16" creationId="{824FE5AC-ED99-45D9-9858-DB20B86875EB}"/>
          </ac:picMkLst>
        </pc:picChg>
        <pc:picChg chg="mod topLvl">
          <ac:chgData name="Jan Fitzpatrick" userId="d1b284ec-d1dd-4765-b823-b34899491c26" providerId="ADAL" clId="{EEA93931-61B7-4CDE-AE10-7D2F07260C88}" dt="2019-02-20T10:57:47.820" v="80" actId="165"/>
          <ac:picMkLst>
            <pc:docMk/>
            <pc:sldMk cId="851880711" sldId="373"/>
            <ac:picMk id="17" creationId="{281CDB95-14FD-4294-A66D-B8DDDED06A53}"/>
          </ac:picMkLst>
        </pc:picChg>
        <pc:picChg chg="mod topLvl">
          <ac:chgData name="Jan Fitzpatrick" userId="d1b284ec-d1dd-4765-b823-b34899491c26" providerId="ADAL" clId="{EEA93931-61B7-4CDE-AE10-7D2F07260C88}" dt="2019-02-20T10:57:47.820" v="80" actId="165"/>
          <ac:picMkLst>
            <pc:docMk/>
            <pc:sldMk cId="851880711" sldId="373"/>
            <ac:picMk id="24" creationId="{661CC254-8515-4EB9-B743-328DCC4F0E17}"/>
          </ac:picMkLst>
        </pc:picChg>
        <pc:picChg chg="mod topLvl">
          <ac:chgData name="Jan Fitzpatrick" userId="d1b284ec-d1dd-4765-b823-b34899491c26" providerId="ADAL" clId="{EEA93931-61B7-4CDE-AE10-7D2F07260C88}" dt="2019-02-20T10:57:47.820" v="80" actId="165"/>
          <ac:picMkLst>
            <pc:docMk/>
            <pc:sldMk cId="851880711" sldId="373"/>
            <ac:picMk id="28" creationId="{5DFF0425-E8FB-4ACF-A357-EA3C73B69748}"/>
          </ac:picMkLst>
        </pc:picChg>
        <pc:picChg chg="add mod">
          <ac:chgData name="Jan Fitzpatrick" userId="d1b284ec-d1dd-4765-b823-b34899491c26" providerId="ADAL" clId="{EEA93931-61B7-4CDE-AE10-7D2F07260C88}" dt="2019-02-20T10:58:01.500" v="82" actId="1076"/>
          <ac:picMkLst>
            <pc:docMk/>
            <pc:sldMk cId="851880711" sldId="373"/>
            <ac:picMk id="31" creationId="{A912503C-6C9E-4169-9065-B3E3EB1D3231}"/>
          </ac:picMkLst>
        </pc:picChg>
        <pc:picChg chg="add mod">
          <ac:chgData name="Jan Fitzpatrick" userId="d1b284ec-d1dd-4765-b823-b34899491c26" providerId="ADAL" clId="{EEA93931-61B7-4CDE-AE10-7D2F07260C88}" dt="2019-02-20T10:58:01.500" v="82" actId="1076"/>
          <ac:picMkLst>
            <pc:docMk/>
            <pc:sldMk cId="851880711" sldId="373"/>
            <ac:picMk id="32" creationId="{BE601E6B-DF68-4DC3-B7D4-6C367A321D97}"/>
          </ac:picMkLst>
        </pc:picChg>
      </pc:sldChg>
      <pc:sldChg chg="addSp delSp modSp">
        <pc:chgData name="Jan Fitzpatrick" userId="d1b284ec-d1dd-4765-b823-b34899491c26" providerId="ADAL" clId="{EEA93931-61B7-4CDE-AE10-7D2F07260C88}" dt="2019-02-20T10:59:28.714" v="88" actId="208"/>
        <pc:sldMkLst>
          <pc:docMk/>
          <pc:sldMk cId="1852589998" sldId="374"/>
        </pc:sldMkLst>
        <pc:spChg chg="mod">
          <ac:chgData name="Jan Fitzpatrick" userId="d1b284ec-d1dd-4765-b823-b34899491c26" providerId="ADAL" clId="{EEA93931-61B7-4CDE-AE10-7D2F07260C88}" dt="2019-02-20T10:59:28.714" v="88" actId="208"/>
          <ac:spMkLst>
            <pc:docMk/>
            <pc:sldMk cId="1852589998" sldId="374"/>
            <ac:spMk id="24" creationId="{C85CA918-4AEF-4E26-8655-10964C660982}"/>
          </ac:spMkLst>
        </pc:spChg>
        <pc:grpChg chg="del">
          <ac:chgData name="Jan Fitzpatrick" userId="d1b284ec-d1dd-4765-b823-b34899491c26" providerId="ADAL" clId="{EEA93931-61B7-4CDE-AE10-7D2F07260C88}" dt="2019-02-20T10:59:06.971" v="85" actId="478"/>
          <ac:grpSpMkLst>
            <pc:docMk/>
            <pc:sldMk cId="1852589998" sldId="374"/>
            <ac:grpSpMk id="2" creationId="{A1BC3716-9CD6-4F99-A13A-DCE285012106}"/>
          </ac:grpSpMkLst>
        </pc:grpChg>
        <pc:grpChg chg="add">
          <ac:chgData name="Jan Fitzpatrick" userId="d1b284ec-d1dd-4765-b823-b34899491c26" providerId="ADAL" clId="{EEA93931-61B7-4CDE-AE10-7D2F07260C88}" dt="2019-02-20T10:59:15.350" v="86"/>
          <ac:grpSpMkLst>
            <pc:docMk/>
            <pc:sldMk cId="1852589998" sldId="374"/>
            <ac:grpSpMk id="13" creationId="{D29A236B-1624-411C-8274-9C9D57C94A02}"/>
          </ac:grpSpMkLst>
        </pc:grpChg>
        <pc:picChg chg="ord">
          <ac:chgData name="Jan Fitzpatrick" userId="d1b284ec-d1dd-4765-b823-b34899491c26" providerId="ADAL" clId="{EEA93931-61B7-4CDE-AE10-7D2F07260C88}" dt="2019-02-20T10:58:50.582" v="84" actId="167"/>
          <ac:picMkLst>
            <pc:docMk/>
            <pc:sldMk cId="1852589998" sldId="374"/>
            <ac:picMk id="23" creationId="{991A5337-FA69-48FE-9D99-F949813A6666}"/>
          </ac:picMkLst>
        </pc:picChg>
      </pc:sldChg>
      <pc:sldChg chg="delSp modSp del">
        <pc:chgData name="Jan Fitzpatrick" userId="d1b284ec-d1dd-4765-b823-b34899491c26" providerId="ADAL" clId="{EEA93931-61B7-4CDE-AE10-7D2F07260C88}" dt="2019-02-20T13:39:48.290" v="666" actId="2696"/>
        <pc:sldMkLst>
          <pc:docMk/>
          <pc:sldMk cId="1082662382" sldId="381"/>
        </pc:sldMkLst>
        <pc:spChg chg="mod">
          <ac:chgData name="Jan Fitzpatrick" userId="d1b284ec-d1dd-4765-b823-b34899491c26" providerId="ADAL" clId="{EEA93931-61B7-4CDE-AE10-7D2F07260C88}" dt="2019-02-20T11:23:06.902" v="291" actId="20577"/>
          <ac:spMkLst>
            <pc:docMk/>
            <pc:sldMk cId="1082662382" sldId="381"/>
            <ac:spMk id="19" creationId="{5252A847-DE45-4FA3-A1F8-EEBEB845FF8E}"/>
          </ac:spMkLst>
        </pc:spChg>
        <pc:spChg chg="del mod">
          <ac:chgData name="Jan Fitzpatrick" userId="d1b284ec-d1dd-4765-b823-b34899491c26" providerId="ADAL" clId="{EEA93931-61B7-4CDE-AE10-7D2F07260C88}" dt="2019-02-20T11:25:15.458" v="332" actId="478"/>
          <ac:spMkLst>
            <pc:docMk/>
            <pc:sldMk cId="1082662382" sldId="381"/>
            <ac:spMk id="24" creationId="{0FBD04C1-7AAC-4D04-B563-92ABFFFE1EB0}"/>
          </ac:spMkLst>
        </pc:spChg>
        <pc:spChg chg="del">
          <ac:chgData name="Jan Fitzpatrick" userId="d1b284ec-d1dd-4765-b823-b34899491c26" providerId="ADAL" clId="{EEA93931-61B7-4CDE-AE10-7D2F07260C88}" dt="2019-02-20T11:25:36.630" v="346" actId="478"/>
          <ac:spMkLst>
            <pc:docMk/>
            <pc:sldMk cId="1082662382" sldId="381"/>
            <ac:spMk id="32" creationId="{B615ADEA-EC3A-40EA-8F93-8E3BB61BE070}"/>
          </ac:spMkLst>
        </pc:spChg>
        <pc:spChg chg="mod">
          <ac:chgData name="Jan Fitzpatrick" userId="d1b284ec-d1dd-4765-b823-b34899491c26" providerId="ADAL" clId="{EEA93931-61B7-4CDE-AE10-7D2F07260C88}" dt="2019-02-20T11:26:47.089" v="366" actId="207"/>
          <ac:spMkLst>
            <pc:docMk/>
            <pc:sldMk cId="1082662382" sldId="381"/>
            <ac:spMk id="33" creationId="{D99C900B-BC8A-4606-8E4E-FAC8EED70BC5}"/>
          </ac:spMkLst>
        </pc:spChg>
        <pc:picChg chg="mod">
          <ac:chgData name="Jan Fitzpatrick" userId="d1b284ec-d1dd-4765-b823-b34899491c26" providerId="ADAL" clId="{EEA93931-61B7-4CDE-AE10-7D2F07260C88}" dt="2019-02-20T11:24:18.518" v="292" actId="1076"/>
          <ac:picMkLst>
            <pc:docMk/>
            <pc:sldMk cId="1082662382" sldId="381"/>
            <ac:picMk id="62" creationId="{438ED291-C87E-498F-9200-3E2714959889}"/>
          </ac:picMkLst>
        </pc:picChg>
      </pc:sldChg>
      <pc:sldChg chg="del">
        <pc:chgData name="Jan Fitzpatrick" userId="d1b284ec-d1dd-4765-b823-b34899491c26" providerId="ADAL" clId="{EEA93931-61B7-4CDE-AE10-7D2F07260C88}" dt="2019-02-20T11:22:40.211" v="243" actId="2696"/>
        <pc:sldMkLst>
          <pc:docMk/>
          <pc:sldMk cId="2860553443" sldId="382"/>
        </pc:sldMkLst>
      </pc:sldChg>
      <pc:sldChg chg="modSp del">
        <pc:chgData name="Jan Fitzpatrick" userId="d1b284ec-d1dd-4765-b823-b34899491c26" providerId="ADAL" clId="{EEA93931-61B7-4CDE-AE10-7D2F07260C88}" dt="2019-02-20T11:19:20.406" v="242" actId="2696"/>
        <pc:sldMkLst>
          <pc:docMk/>
          <pc:sldMk cId="1472717913" sldId="383"/>
        </pc:sldMkLst>
        <pc:spChg chg="mod">
          <ac:chgData name="Jan Fitzpatrick" userId="d1b284ec-d1dd-4765-b823-b34899491c26" providerId="ADAL" clId="{EEA93931-61B7-4CDE-AE10-7D2F07260C88}" dt="2019-02-20T11:18:37.617" v="236" actId="20577"/>
          <ac:spMkLst>
            <pc:docMk/>
            <pc:sldMk cId="1472717913" sldId="383"/>
            <ac:spMk id="19" creationId="{5252A847-DE45-4FA3-A1F8-EEBEB845FF8E}"/>
          </ac:spMkLst>
        </pc:spChg>
      </pc:sldChg>
      <pc:sldChg chg="del">
        <pc:chgData name="Jan Fitzpatrick" userId="d1b284ec-d1dd-4765-b823-b34899491c26" providerId="ADAL" clId="{EEA93931-61B7-4CDE-AE10-7D2F07260C88}" dt="2019-02-20T11:03:21.902" v="178" actId="2696"/>
        <pc:sldMkLst>
          <pc:docMk/>
          <pc:sldMk cId="2131142698" sldId="384"/>
        </pc:sldMkLst>
      </pc:sldChg>
      <pc:sldChg chg="modSp add del">
        <pc:chgData name="Jan Fitzpatrick" userId="d1b284ec-d1dd-4765-b823-b34899491c26" providerId="ADAL" clId="{EEA93931-61B7-4CDE-AE10-7D2F07260C88}" dt="2019-02-20T13:29:53.970" v="607" actId="2696"/>
        <pc:sldMkLst>
          <pc:docMk/>
          <pc:sldMk cId="993202550" sldId="385"/>
        </pc:sldMkLst>
        <pc:spChg chg="mod">
          <ac:chgData name="Jan Fitzpatrick" userId="d1b284ec-d1dd-4765-b823-b34899491c26" providerId="ADAL" clId="{EEA93931-61B7-4CDE-AE10-7D2F07260C88}" dt="2019-02-20T11:08:52.955" v="221" actId="5793"/>
          <ac:spMkLst>
            <pc:docMk/>
            <pc:sldMk cId="993202550" sldId="385"/>
            <ac:spMk id="19" creationId="{5252A847-DE45-4FA3-A1F8-EEBEB845FF8E}"/>
          </ac:spMkLst>
        </pc:spChg>
      </pc:sldChg>
      <pc:sldChg chg="addSp delSp modSp add del">
        <pc:chgData name="Jan Fitzpatrick" userId="d1b284ec-d1dd-4765-b823-b34899491c26" providerId="ADAL" clId="{EEA93931-61B7-4CDE-AE10-7D2F07260C88}" dt="2019-02-20T13:29:56.497" v="608" actId="2696"/>
        <pc:sldMkLst>
          <pc:docMk/>
          <pc:sldMk cId="1893223479" sldId="386"/>
        </pc:sldMkLst>
        <pc:spChg chg="add mod">
          <ac:chgData name="Jan Fitzpatrick" userId="d1b284ec-d1dd-4765-b823-b34899491c26" providerId="ADAL" clId="{EEA93931-61B7-4CDE-AE10-7D2F07260C88}" dt="2019-02-20T11:09:38.685" v="230" actId="1076"/>
          <ac:spMkLst>
            <pc:docMk/>
            <pc:sldMk cId="1893223479" sldId="386"/>
            <ac:spMk id="5" creationId="{DEA29B61-66D6-4073-BD64-5FFA094B306F}"/>
          </ac:spMkLst>
        </pc:spChg>
        <pc:spChg chg="mod">
          <ac:chgData name="Jan Fitzpatrick" userId="d1b284ec-d1dd-4765-b823-b34899491c26" providerId="ADAL" clId="{EEA93931-61B7-4CDE-AE10-7D2F07260C88}" dt="2019-02-20T11:18:59.493" v="241" actId="20577"/>
          <ac:spMkLst>
            <pc:docMk/>
            <pc:sldMk cId="1893223479" sldId="386"/>
            <ac:spMk id="19" creationId="{5252A847-DE45-4FA3-A1F8-EEBEB845FF8E}"/>
          </ac:spMkLst>
        </pc:spChg>
        <pc:spChg chg="add del">
          <ac:chgData name="Jan Fitzpatrick" userId="d1b284ec-d1dd-4765-b823-b34899491c26" providerId="ADAL" clId="{EEA93931-61B7-4CDE-AE10-7D2F07260C88}" dt="2019-02-20T11:18:31.114" v="232"/>
          <ac:spMkLst>
            <pc:docMk/>
            <pc:sldMk cId="1893223479" sldId="386"/>
            <ac:spMk id="22" creationId="{9992E309-A542-4053-B771-F890C40F210F}"/>
          </ac:spMkLst>
        </pc:spChg>
      </pc:sldChg>
      <pc:sldChg chg="modSp add">
        <pc:chgData name="Jan Fitzpatrick" userId="d1b284ec-d1dd-4765-b823-b34899491c26" providerId="ADAL" clId="{EEA93931-61B7-4CDE-AE10-7D2F07260C88}" dt="2019-02-20T13:29:40.151" v="604" actId="20577"/>
        <pc:sldMkLst>
          <pc:docMk/>
          <pc:sldMk cId="1678356574" sldId="387"/>
        </pc:sldMkLst>
        <pc:spChg chg="mod">
          <ac:chgData name="Jan Fitzpatrick" userId="d1b284ec-d1dd-4765-b823-b34899491c26" providerId="ADAL" clId="{EEA93931-61B7-4CDE-AE10-7D2F07260C88}" dt="2019-02-20T13:29:40.151" v="604" actId="20577"/>
          <ac:spMkLst>
            <pc:docMk/>
            <pc:sldMk cId="1678356574" sldId="387"/>
            <ac:spMk id="19" creationId="{5252A847-DE45-4FA3-A1F8-EEBEB845FF8E}"/>
          </ac:spMkLst>
        </pc:spChg>
      </pc:sldChg>
      <pc:sldChg chg="modSp add">
        <pc:chgData name="Jan Fitzpatrick" userId="d1b284ec-d1dd-4765-b823-b34899491c26" providerId="ADAL" clId="{EEA93931-61B7-4CDE-AE10-7D2F07260C88}" dt="2019-02-20T13:29:45.752" v="606" actId="20577"/>
        <pc:sldMkLst>
          <pc:docMk/>
          <pc:sldMk cId="1150583208" sldId="388"/>
        </pc:sldMkLst>
        <pc:spChg chg="mod">
          <ac:chgData name="Jan Fitzpatrick" userId="d1b284ec-d1dd-4765-b823-b34899491c26" providerId="ADAL" clId="{EEA93931-61B7-4CDE-AE10-7D2F07260C88}" dt="2019-02-20T13:29:45.752" v="606" actId="20577"/>
          <ac:spMkLst>
            <pc:docMk/>
            <pc:sldMk cId="1150583208" sldId="388"/>
            <ac:spMk id="19" creationId="{5252A847-DE45-4FA3-A1F8-EEBEB845FF8E}"/>
          </ac:spMkLst>
        </pc:spChg>
      </pc:sldChg>
      <pc:sldChg chg="addSp modSp add">
        <pc:chgData name="Jan Fitzpatrick" userId="d1b284ec-d1dd-4765-b823-b34899491c26" providerId="ADAL" clId="{EEA93931-61B7-4CDE-AE10-7D2F07260C88}" dt="2019-02-20T13:39:40.848" v="665" actId="207"/>
        <pc:sldMkLst>
          <pc:docMk/>
          <pc:sldMk cId="2049138262" sldId="389"/>
        </pc:sldMkLst>
        <pc:spChg chg="add mod">
          <ac:chgData name="Jan Fitzpatrick" userId="d1b284ec-d1dd-4765-b823-b34899491c26" providerId="ADAL" clId="{EEA93931-61B7-4CDE-AE10-7D2F07260C88}" dt="2019-02-20T13:39:33.581" v="664" actId="1076"/>
          <ac:spMkLst>
            <pc:docMk/>
            <pc:sldMk cId="2049138262" sldId="389"/>
            <ac:spMk id="10" creationId="{C0E1448F-55B4-487B-B452-07253C228E16}"/>
          </ac:spMkLst>
        </pc:spChg>
        <pc:spChg chg="mod">
          <ac:chgData name="Jan Fitzpatrick" userId="d1b284ec-d1dd-4765-b823-b34899491c26" providerId="ADAL" clId="{EEA93931-61B7-4CDE-AE10-7D2F07260C88}" dt="2019-02-20T13:39:40.848" v="665" actId="207"/>
          <ac:spMkLst>
            <pc:docMk/>
            <pc:sldMk cId="2049138262" sldId="389"/>
            <ac:spMk id="23" creationId="{B59D4FA8-EE6B-4391-AE8C-0DE987FC8503}"/>
          </ac:spMkLst>
        </pc:spChg>
        <pc:spChg chg="mod">
          <ac:chgData name="Jan Fitzpatrick" userId="d1b284ec-d1dd-4765-b823-b34899491c26" providerId="ADAL" clId="{EEA93931-61B7-4CDE-AE10-7D2F07260C88}" dt="2019-02-20T13:39:40.848" v="665" actId="207"/>
          <ac:spMkLst>
            <pc:docMk/>
            <pc:sldMk cId="2049138262" sldId="389"/>
            <ac:spMk id="24" creationId="{0FBD04C1-7AAC-4D04-B563-92ABFFFE1EB0}"/>
          </ac:spMkLst>
        </pc:spChg>
        <pc:spChg chg="mod">
          <ac:chgData name="Jan Fitzpatrick" userId="d1b284ec-d1dd-4765-b823-b34899491c26" providerId="ADAL" clId="{EEA93931-61B7-4CDE-AE10-7D2F07260C88}" dt="2019-02-20T13:39:40.848" v="665" actId="207"/>
          <ac:spMkLst>
            <pc:docMk/>
            <pc:sldMk cId="2049138262" sldId="389"/>
            <ac:spMk id="25" creationId="{2359E217-040F-4C72-820D-CB4816E92F1A}"/>
          </ac:spMkLst>
        </pc:spChg>
        <pc:spChg chg="add mod">
          <ac:chgData name="Jan Fitzpatrick" userId="d1b284ec-d1dd-4765-b823-b34899491c26" providerId="ADAL" clId="{EEA93931-61B7-4CDE-AE10-7D2F07260C88}" dt="2019-02-20T13:39:25.356" v="660" actId="1076"/>
          <ac:spMkLst>
            <pc:docMk/>
            <pc:sldMk cId="2049138262" sldId="389"/>
            <ac:spMk id="26" creationId="{AA75CE41-E4A0-484A-8ACA-6DB43C2788CD}"/>
          </ac:spMkLst>
        </pc:spChg>
        <pc:cxnChg chg="add mod">
          <ac:chgData name="Jan Fitzpatrick" userId="d1b284ec-d1dd-4765-b823-b34899491c26" providerId="ADAL" clId="{EEA93931-61B7-4CDE-AE10-7D2F07260C88}" dt="2019-02-20T13:37:21.967" v="639" actId="1582"/>
          <ac:cxnSpMkLst>
            <pc:docMk/>
            <pc:sldMk cId="2049138262" sldId="389"/>
            <ac:cxnSpMk id="3" creationId="{D5C1CCAC-9D42-40F4-A54C-A445350AF32A}"/>
          </ac:cxnSpMkLst>
        </pc:cxnChg>
        <pc:cxnChg chg="add mod">
          <ac:chgData name="Jan Fitzpatrick" userId="d1b284ec-d1dd-4765-b823-b34899491c26" providerId="ADAL" clId="{EEA93931-61B7-4CDE-AE10-7D2F07260C88}" dt="2019-02-20T13:37:27.637" v="640" actId="1582"/>
          <ac:cxnSpMkLst>
            <pc:docMk/>
            <pc:sldMk cId="2049138262" sldId="389"/>
            <ac:cxnSpMk id="5" creationId="{A67552AB-6B0C-47F1-BD39-71AB7B705E00}"/>
          </ac:cxnSpMkLst>
        </pc:cxnChg>
        <pc:cxnChg chg="add mod">
          <ac:chgData name="Jan Fitzpatrick" userId="d1b284ec-d1dd-4765-b823-b34899491c26" providerId="ADAL" clId="{EEA93931-61B7-4CDE-AE10-7D2F07260C88}" dt="2019-02-20T13:37:52.990" v="643" actId="1582"/>
          <ac:cxnSpMkLst>
            <pc:docMk/>
            <pc:sldMk cId="2049138262" sldId="389"/>
            <ac:cxnSpMk id="9" creationId="{F9FF7891-380D-43D8-A77F-598633AE42C9}"/>
          </ac:cxnSpMkLst>
        </pc:cxnChg>
      </pc:sldChg>
    </pc:docChg>
  </pc:docChgLst>
  <pc:docChgLst>
    <pc:chgData name="Theresa Hodgson" userId="213b339f-9e68-4d61-b6e1-9aa385d3ff46" providerId="ADAL" clId="{8E04F8C3-72AB-44A5-8ABC-8513F6A74BE9}"/>
    <pc:docChg chg="undo custSel addSld delSld modSld">
      <pc:chgData name="Theresa Hodgson" userId="213b339f-9e68-4d61-b6e1-9aa385d3ff46" providerId="ADAL" clId="{8E04F8C3-72AB-44A5-8ABC-8513F6A74BE9}" dt="2019-02-19T14:15:51.553" v="239" actId="20577"/>
      <pc:docMkLst>
        <pc:docMk/>
      </pc:docMkLst>
      <pc:sldChg chg="modSp">
        <pc:chgData name="Theresa Hodgson" userId="213b339f-9e68-4d61-b6e1-9aa385d3ff46" providerId="ADAL" clId="{8E04F8C3-72AB-44A5-8ABC-8513F6A74BE9}" dt="2019-02-19T14:15:47.264" v="238" actId="20577"/>
        <pc:sldMkLst>
          <pc:docMk/>
          <pc:sldMk cId="636014570" sldId="314"/>
        </pc:sldMkLst>
        <pc:spChg chg="mod">
          <ac:chgData name="Theresa Hodgson" userId="213b339f-9e68-4d61-b6e1-9aa385d3ff46" providerId="ADAL" clId="{8E04F8C3-72AB-44A5-8ABC-8513F6A74BE9}" dt="2019-02-19T14:15:47.264" v="238" actId="20577"/>
          <ac:spMkLst>
            <pc:docMk/>
            <pc:sldMk cId="636014570" sldId="314"/>
            <ac:spMk id="19" creationId="{5252A847-DE45-4FA3-A1F8-EEBEB845FF8E}"/>
          </ac:spMkLst>
        </pc:spChg>
      </pc:sldChg>
      <pc:sldChg chg="modSp">
        <pc:chgData name="Theresa Hodgson" userId="213b339f-9e68-4d61-b6e1-9aa385d3ff46" providerId="ADAL" clId="{8E04F8C3-72AB-44A5-8ABC-8513F6A74BE9}" dt="2019-02-19T14:11:40.450" v="77" actId="20577"/>
        <pc:sldMkLst>
          <pc:docMk/>
          <pc:sldMk cId="1071900124" sldId="355"/>
        </pc:sldMkLst>
        <pc:spChg chg="mod">
          <ac:chgData name="Theresa Hodgson" userId="213b339f-9e68-4d61-b6e1-9aa385d3ff46" providerId="ADAL" clId="{8E04F8C3-72AB-44A5-8ABC-8513F6A74BE9}" dt="2019-02-19T14:11:31.216" v="74" actId="20577"/>
          <ac:spMkLst>
            <pc:docMk/>
            <pc:sldMk cId="1071900124" sldId="355"/>
            <ac:spMk id="19" creationId="{5252A847-DE45-4FA3-A1F8-EEBEB845FF8E}"/>
          </ac:spMkLst>
        </pc:spChg>
        <pc:spChg chg="mod">
          <ac:chgData name="Theresa Hodgson" userId="213b339f-9e68-4d61-b6e1-9aa385d3ff46" providerId="ADAL" clId="{8E04F8C3-72AB-44A5-8ABC-8513F6A74BE9}" dt="2019-02-19T14:11:40.450" v="77" actId="20577"/>
          <ac:spMkLst>
            <pc:docMk/>
            <pc:sldMk cId="1071900124" sldId="355"/>
            <ac:spMk id="20" creationId="{DD454C5B-9B0E-4A4A-B2BC-535794B51940}"/>
          </ac:spMkLst>
        </pc:spChg>
      </pc:sldChg>
      <pc:sldChg chg="addSp delSp modSp">
        <pc:chgData name="Theresa Hodgson" userId="213b339f-9e68-4d61-b6e1-9aa385d3ff46" providerId="ADAL" clId="{8E04F8C3-72AB-44A5-8ABC-8513F6A74BE9}" dt="2019-02-19T14:09:17.185" v="72" actId="207"/>
        <pc:sldMkLst>
          <pc:docMk/>
          <pc:sldMk cId="146085499" sldId="368"/>
        </pc:sldMkLst>
        <pc:spChg chg="mod">
          <ac:chgData name="Theresa Hodgson" userId="213b339f-9e68-4d61-b6e1-9aa385d3ff46" providerId="ADAL" clId="{8E04F8C3-72AB-44A5-8ABC-8513F6A74BE9}" dt="2019-02-19T14:09:12.124" v="71" actId="255"/>
          <ac:spMkLst>
            <pc:docMk/>
            <pc:sldMk cId="146085499" sldId="368"/>
            <ac:spMk id="9" creationId="{496B9A9A-974A-4620-A130-8108645AC57A}"/>
          </ac:spMkLst>
        </pc:spChg>
        <pc:spChg chg="mod">
          <ac:chgData name="Theresa Hodgson" userId="213b339f-9e68-4d61-b6e1-9aa385d3ff46" providerId="ADAL" clId="{8E04F8C3-72AB-44A5-8ABC-8513F6A74BE9}" dt="2019-02-19T14:09:12.124" v="71" actId="255"/>
          <ac:spMkLst>
            <pc:docMk/>
            <pc:sldMk cId="146085499" sldId="368"/>
            <ac:spMk id="10" creationId="{51CF8B8C-6A8D-42AA-8E3D-173800F4AD74}"/>
          </ac:spMkLst>
        </pc:spChg>
        <pc:spChg chg="mod">
          <ac:chgData name="Theresa Hodgson" userId="213b339f-9e68-4d61-b6e1-9aa385d3ff46" providerId="ADAL" clId="{8E04F8C3-72AB-44A5-8ABC-8513F6A74BE9}" dt="2019-02-19T14:09:12.124" v="71" actId="255"/>
          <ac:spMkLst>
            <pc:docMk/>
            <pc:sldMk cId="146085499" sldId="368"/>
            <ac:spMk id="11" creationId="{17621CC9-D2CC-4AD5-8E9D-D35688EBCF7C}"/>
          </ac:spMkLst>
        </pc:spChg>
        <pc:spChg chg="mod">
          <ac:chgData name="Theresa Hodgson" userId="213b339f-9e68-4d61-b6e1-9aa385d3ff46" providerId="ADAL" clId="{8E04F8C3-72AB-44A5-8ABC-8513F6A74BE9}" dt="2019-02-19T14:07:11.708" v="43" actId="12789"/>
          <ac:spMkLst>
            <pc:docMk/>
            <pc:sldMk cId="146085499" sldId="368"/>
            <ac:spMk id="12" creationId="{9ED58C37-80E8-4BFA-A92E-325E5AE44997}"/>
          </ac:spMkLst>
        </pc:spChg>
        <pc:spChg chg="mod">
          <ac:chgData name="Theresa Hodgson" userId="213b339f-9e68-4d61-b6e1-9aa385d3ff46" providerId="ADAL" clId="{8E04F8C3-72AB-44A5-8ABC-8513F6A74BE9}" dt="2019-02-19T14:07:11.708" v="43" actId="12789"/>
          <ac:spMkLst>
            <pc:docMk/>
            <pc:sldMk cId="146085499" sldId="368"/>
            <ac:spMk id="13" creationId="{624ED4CE-CCAF-47F3-9E54-23BBDC53C08D}"/>
          </ac:spMkLst>
        </pc:spChg>
        <pc:spChg chg="mod">
          <ac:chgData name="Theresa Hodgson" userId="213b339f-9e68-4d61-b6e1-9aa385d3ff46" providerId="ADAL" clId="{8E04F8C3-72AB-44A5-8ABC-8513F6A74BE9}" dt="2019-02-19T14:07:11.708" v="43" actId="12789"/>
          <ac:spMkLst>
            <pc:docMk/>
            <pc:sldMk cId="146085499" sldId="368"/>
            <ac:spMk id="14" creationId="{C567D8CA-AE94-4CF2-B6C0-6DAD0F45E104}"/>
          </ac:spMkLst>
        </pc:spChg>
        <pc:spChg chg="mod">
          <ac:chgData name="Theresa Hodgson" userId="213b339f-9e68-4d61-b6e1-9aa385d3ff46" providerId="ADAL" clId="{8E04F8C3-72AB-44A5-8ABC-8513F6A74BE9}" dt="2019-02-19T14:09:17.185" v="72" actId="207"/>
          <ac:spMkLst>
            <pc:docMk/>
            <pc:sldMk cId="146085499" sldId="368"/>
            <ac:spMk id="19" creationId="{5252A847-DE45-4FA3-A1F8-EEBEB845FF8E}"/>
          </ac:spMkLst>
        </pc:spChg>
        <pc:spChg chg="add mod">
          <ac:chgData name="Theresa Hodgson" userId="213b339f-9e68-4d61-b6e1-9aa385d3ff46" providerId="ADAL" clId="{8E04F8C3-72AB-44A5-8ABC-8513F6A74BE9}" dt="2019-02-19T14:08:32.870" v="58" actId="1076"/>
          <ac:spMkLst>
            <pc:docMk/>
            <pc:sldMk cId="146085499" sldId="368"/>
            <ac:spMk id="31" creationId="{C4F83B92-A05F-48E0-B11A-EB85AE2D910A}"/>
          </ac:spMkLst>
        </pc:spChg>
        <pc:grpChg chg="del">
          <ac:chgData name="Theresa Hodgson" userId="213b339f-9e68-4d61-b6e1-9aa385d3ff46" providerId="ADAL" clId="{8E04F8C3-72AB-44A5-8ABC-8513F6A74BE9}" dt="2019-02-19T14:08:28.328" v="56" actId="478"/>
          <ac:grpSpMkLst>
            <pc:docMk/>
            <pc:sldMk cId="146085499" sldId="368"/>
            <ac:grpSpMk id="2" creationId="{5B43582B-53BA-41F8-B5D9-66DBE38ACA06}"/>
          </ac:grpSpMkLst>
        </pc:grpChg>
      </pc:sldChg>
      <pc:sldChg chg="addSp delSp modSp">
        <pc:chgData name="Theresa Hodgson" userId="213b339f-9e68-4d61-b6e1-9aa385d3ff46" providerId="ADAL" clId="{8E04F8C3-72AB-44A5-8ABC-8513F6A74BE9}" dt="2019-02-19T14:08:49.112" v="64" actId="403"/>
        <pc:sldMkLst>
          <pc:docMk/>
          <pc:sldMk cId="851880711" sldId="373"/>
        </pc:sldMkLst>
        <pc:spChg chg="mod">
          <ac:chgData name="Theresa Hodgson" userId="213b339f-9e68-4d61-b6e1-9aa385d3ff46" providerId="ADAL" clId="{8E04F8C3-72AB-44A5-8ABC-8513F6A74BE9}" dt="2019-02-19T14:08:49.112" v="64" actId="403"/>
          <ac:spMkLst>
            <pc:docMk/>
            <pc:sldMk cId="851880711" sldId="373"/>
            <ac:spMk id="9" creationId="{496B9A9A-974A-4620-A130-8108645AC57A}"/>
          </ac:spMkLst>
        </pc:spChg>
        <pc:spChg chg="mod">
          <ac:chgData name="Theresa Hodgson" userId="213b339f-9e68-4d61-b6e1-9aa385d3ff46" providerId="ADAL" clId="{8E04F8C3-72AB-44A5-8ABC-8513F6A74BE9}" dt="2019-02-19T14:08:49.112" v="64" actId="403"/>
          <ac:spMkLst>
            <pc:docMk/>
            <pc:sldMk cId="851880711" sldId="373"/>
            <ac:spMk id="10" creationId="{51CF8B8C-6A8D-42AA-8E3D-173800F4AD74}"/>
          </ac:spMkLst>
        </pc:spChg>
        <pc:spChg chg="mod topLvl">
          <ac:chgData name="Theresa Hodgson" userId="213b339f-9e68-4d61-b6e1-9aa385d3ff46" providerId="ADAL" clId="{8E04F8C3-72AB-44A5-8ABC-8513F6A74BE9}" dt="2019-02-19T14:08:49.112" v="64" actId="403"/>
          <ac:spMkLst>
            <pc:docMk/>
            <pc:sldMk cId="851880711" sldId="373"/>
            <ac:spMk id="11" creationId="{17621CC9-D2CC-4AD5-8E9D-D35688EBCF7C}"/>
          </ac:spMkLst>
        </pc:spChg>
        <pc:spChg chg="del mod topLvl">
          <ac:chgData name="Theresa Hodgson" userId="213b339f-9e68-4d61-b6e1-9aa385d3ff46" providerId="ADAL" clId="{8E04F8C3-72AB-44A5-8ABC-8513F6A74BE9}" dt="2019-02-19T14:07:39.912" v="47" actId="478"/>
          <ac:spMkLst>
            <pc:docMk/>
            <pc:sldMk cId="851880711" sldId="373"/>
            <ac:spMk id="12" creationId="{9ED58C37-80E8-4BFA-A92E-325E5AE44997}"/>
          </ac:spMkLst>
        </pc:spChg>
        <pc:spChg chg="del mod topLvl">
          <ac:chgData name="Theresa Hodgson" userId="213b339f-9e68-4d61-b6e1-9aa385d3ff46" providerId="ADAL" clId="{8E04F8C3-72AB-44A5-8ABC-8513F6A74BE9}" dt="2019-02-19T14:07:39.912" v="47" actId="478"/>
          <ac:spMkLst>
            <pc:docMk/>
            <pc:sldMk cId="851880711" sldId="373"/>
            <ac:spMk id="13" creationId="{624ED4CE-CCAF-47F3-9E54-23BBDC53C08D}"/>
          </ac:spMkLst>
        </pc:spChg>
        <pc:spChg chg="del mod topLvl">
          <ac:chgData name="Theresa Hodgson" userId="213b339f-9e68-4d61-b6e1-9aa385d3ff46" providerId="ADAL" clId="{8E04F8C3-72AB-44A5-8ABC-8513F6A74BE9}" dt="2019-02-19T14:07:39.912" v="47" actId="478"/>
          <ac:spMkLst>
            <pc:docMk/>
            <pc:sldMk cId="851880711" sldId="373"/>
            <ac:spMk id="14" creationId="{C567D8CA-AE94-4CF2-B6C0-6DAD0F45E104}"/>
          </ac:spMkLst>
        </pc:spChg>
        <pc:spChg chg="mod">
          <ac:chgData name="Theresa Hodgson" userId="213b339f-9e68-4d61-b6e1-9aa385d3ff46" providerId="ADAL" clId="{8E04F8C3-72AB-44A5-8ABC-8513F6A74BE9}" dt="2019-02-19T14:08:13.195" v="52" actId="1076"/>
          <ac:spMkLst>
            <pc:docMk/>
            <pc:sldMk cId="851880711" sldId="373"/>
            <ac:spMk id="19" creationId="{5252A847-DE45-4FA3-A1F8-EEBEB845FF8E}"/>
          </ac:spMkLst>
        </pc:spChg>
        <pc:spChg chg="add del mod">
          <ac:chgData name="Theresa Hodgson" userId="213b339f-9e68-4d61-b6e1-9aa385d3ff46" providerId="ADAL" clId="{8E04F8C3-72AB-44A5-8ABC-8513F6A74BE9}" dt="2019-02-19T14:08:22.173" v="55"/>
          <ac:spMkLst>
            <pc:docMk/>
            <pc:sldMk cId="851880711" sldId="373"/>
            <ac:spMk id="33" creationId="{78C8A4AD-67FA-473F-861B-E8313CEB68CE}"/>
          </ac:spMkLst>
        </pc:spChg>
        <pc:spChg chg="add mod">
          <ac:chgData name="Theresa Hodgson" userId="213b339f-9e68-4d61-b6e1-9aa385d3ff46" providerId="ADAL" clId="{8E04F8C3-72AB-44A5-8ABC-8513F6A74BE9}" dt="2019-02-19T14:07:49.576" v="50" actId="12789"/>
          <ac:spMkLst>
            <pc:docMk/>
            <pc:sldMk cId="851880711" sldId="373"/>
            <ac:spMk id="36" creationId="{6C0FA270-BEAA-448A-B993-B959C586756C}"/>
          </ac:spMkLst>
        </pc:spChg>
        <pc:spChg chg="add mod">
          <ac:chgData name="Theresa Hodgson" userId="213b339f-9e68-4d61-b6e1-9aa385d3ff46" providerId="ADAL" clId="{8E04F8C3-72AB-44A5-8ABC-8513F6A74BE9}" dt="2019-02-19T14:07:49.576" v="50" actId="12789"/>
          <ac:spMkLst>
            <pc:docMk/>
            <pc:sldMk cId="851880711" sldId="373"/>
            <ac:spMk id="37" creationId="{C8324002-1706-4197-A830-21D9FA806125}"/>
          </ac:spMkLst>
        </pc:spChg>
        <pc:spChg chg="add mod">
          <ac:chgData name="Theresa Hodgson" userId="213b339f-9e68-4d61-b6e1-9aa385d3ff46" providerId="ADAL" clId="{8E04F8C3-72AB-44A5-8ABC-8513F6A74BE9}" dt="2019-02-19T14:07:49.576" v="50" actId="12789"/>
          <ac:spMkLst>
            <pc:docMk/>
            <pc:sldMk cId="851880711" sldId="373"/>
            <ac:spMk id="38" creationId="{890C574B-3547-4E7B-8B20-1296024A9A2F}"/>
          </ac:spMkLst>
        </pc:spChg>
        <pc:spChg chg="add">
          <ac:chgData name="Theresa Hodgson" userId="213b339f-9e68-4d61-b6e1-9aa385d3ff46" providerId="ADAL" clId="{8E04F8C3-72AB-44A5-8ABC-8513F6A74BE9}" dt="2019-02-19T14:08:38.428" v="60"/>
          <ac:spMkLst>
            <pc:docMk/>
            <pc:sldMk cId="851880711" sldId="373"/>
            <ac:spMk id="42" creationId="{A0E69B7E-B653-4B74-908F-A9A00EFCD599}"/>
          </ac:spMkLst>
        </pc:spChg>
        <pc:grpChg chg="del mod topLvl">
          <ac:chgData name="Theresa Hodgson" userId="213b339f-9e68-4d61-b6e1-9aa385d3ff46" providerId="ADAL" clId="{8E04F8C3-72AB-44A5-8ABC-8513F6A74BE9}" dt="2019-02-19T14:06:03.227" v="1" actId="478"/>
          <ac:grpSpMkLst>
            <pc:docMk/>
            <pc:sldMk cId="851880711" sldId="373"/>
            <ac:grpSpMk id="2" creationId="{5B43582B-53BA-41F8-B5D9-66DBE38ACA06}"/>
          </ac:grpSpMkLst>
        </pc:grpChg>
        <pc:grpChg chg="del">
          <ac:chgData name="Theresa Hodgson" userId="213b339f-9e68-4d61-b6e1-9aa385d3ff46" providerId="ADAL" clId="{8E04F8C3-72AB-44A5-8ABC-8513F6A74BE9}" dt="2019-02-19T14:07:29.785" v="45" actId="165"/>
          <ac:grpSpMkLst>
            <pc:docMk/>
            <pc:sldMk cId="851880711" sldId="373"/>
            <ac:grpSpMk id="5" creationId="{EDB1CE41-9AD8-458B-A87C-9B8038C8E071}"/>
          </ac:grpSpMkLst>
        </pc:grpChg>
        <pc:grpChg chg="del">
          <ac:chgData name="Theresa Hodgson" userId="213b339f-9e68-4d61-b6e1-9aa385d3ff46" providerId="ADAL" clId="{8E04F8C3-72AB-44A5-8ABC-8513F6A74BE9}" dt="2019-02-19T14:06:00.731" v="0" actId="165"/>
          <ac:grpSpMkLst>
            <pc:docMk/>
            <pc:sldMk cId="851880711" sldId="373"/>
            <ac:grpSpMk id="31" creationId="{11FBCBF9-00EB-4B2D-AB61-E4E4F77FF7BE}"/>
          </ac:grpSpMkLst>
        </pc:grpChg>
        <pc:grpChg chg="del">
          <ac:chgData name="Theresa Hodgson" userId="213b339f-9e68-4d61-b6e1-9aa385d3ff46" providerId="ADAL" clId="{8E04F8C3-72AB-44A5-8ABC-8513F6A74BE9}" dt="2019-02-19T14:07:32.930" v="46" actId="165"/>
          <ac:grpSpMkLst>
            <pc:docMk/>
            <pc:sldMk cId="851880711" sldId="373"/>
            <ac:grpSpMk id="32" creationId="{C015F767-32BF-4317-849B-3AD5F29361B8}"/>
          </ac:grpSpMkLst>
        </pc:grpChg>
        <pc:grpChg chg="mod topLvl">
          <ac:chgData name="Theresa Hodgson" userId="213b339f-9e68-4d61-b6e1-9aa385d3ff46" providerId="ADAL" clId="{8E04F8C3-72AB-44A5-8ABC-8513F6A74BE9}" dt="2019-02-19T14:07:29.785" v="45" actId="165"/>
          <ac:grpSpMkLst>
            <pc:docMk/>
            <pc:sldMk cId="851880711" sldId="373"/>
            <ac:grpSpMk id="34" creationId="{85630E02-8B87-457E-B36C-E33DC00E669A}"/>
          </ac:grpSpMkLst>
        </pc:grpChg>
        <pc:grpChg chg="mod topLvl">
          <ac:chgData name="Theresa Hodgson" userId="213b339f-9e68-4d61-b6e1-9aa385d3ff46" providerId="ADAL" clId="{8E04F8C3-72AB-44A5-8ABC-8513F6A74BE9}" dt="2019-02-19T14:07:32.930" v="46" actId="165"/>
          <ac:grpSpMkLst>
            <pc:docMk/>
            <pc:sldMk cId="851880711" sldId="373"/>
            <ac:grpSpMk id="35" creationId="{974BABB8-9B00-4FE5-9B00-6E9D7C932AEC}"/>
          </ac:grpSpMkLst>
        </pc:grpChg>
        <pc:grpChg chg="add del">
          <ac:chgData name="Theresa Hodgson" userId="213b339f-9e68-4d61-b6e1-9aa385d3ff46" providerId="ADAL" clId="{8E04F8C3-72AB-44A5-8ABC-8513F6A74BE9}" dt="2019-02-19T14:08:38.101" v="59" actId="478"/>
          <ac:grpSpMkLst>
            <pc:docMk/>
            <pc:sldMk cId="851880711" sldId="373"/>
            <ac:grpSpMk id="39" creationId="{8CB8EDA4-97D6-4115-A9B0-13D8C9238284}"/>
          </ac:grpSpMkLst>
        </pc:grpChg>
        <pc:picChg chg="mod topLvl">
          <ac:chgData name="Theresa Hodgson" userId="213b339f-9e68-4d61-b6e1-9aa385d3ff46" providerId="ADAL" clId="{8E04F8C3-72AB-44A5-8ABC-8513F6A74BE9}" dt="2019-02-19T14:06:00.731" v="0" actId="165"/>
          <ac:picMkLst>
            <pc:docMk/>
            <pc:sldMk cId="851880711" sldId="373"/>
            <ac:picMk id="6" creationId="{E9165F7D-E49D-4D2E-98F7-0B06F4F93D31}"/>
          </ac:picMkLst>
        </pc:picChg>
        <pc:picChg chg="mod topLvl">
          <ac:chgData name="Theresa Hodgson" userId="213b339f-9e68-4d61-b6e1-9aa385d3ff46" providerId="ADAL" clId="{8E04F8C3-72AB-44A5-8ABC-8513F6A74BE9}" dt="2019-02-19T14:07:32.930" v="46" actId="165"/>
          <ac:picMkLst>
            <pc:docMk/>
            <pc:sldMk cId="851880711" sldId="373"/>
            <ac:picMk id="26" creationId="{932176F9-04CA-4EC8-A58D-0CEE6A3A801A}"/>
          </ac:picMkLst>
        </pc:picChg>
        <pc:picChg chg="mod topLvl">
          <ac:chgData name="Theresa Hodgson" userId="213b339f-9e68-4d61-b6e1-9aa385d3ff46" providerId="ADAL" clId="{8E04F8C3-72AB-44A5-8ABC-8513F6A74BE9}" dt="2019-02-19T14:07:29.785" v="45" actId="165"/>
          <ac:picMkLst>
            <pc:docMk/>
            <pc:sldMk cId="851880711" sldId="373"/>
            <ac:picMk id="27" creationId="{708D2BA7-7AF2-4789-A679-9F50B887728C}"/>
          </ac:picMkLst>
        </pc:picChg>
        <pc:picChg chg="mod">
          <ac:chgData name="Theresa Hodgson" userId="213b339f-9e68-4d61-b6e1-9aa385d3ff46" providerId="ADAL" clId="{8E04F8C3-72AB-44A5-8ABC-8513F6A74BE9}" dt="2019-02-19T14:07:27.754" v="44" actId="1076"/>
          <ac:picMkLst>
            <pc:docMk/>
            <pc:sldMk cId="851880711" sldId="373"/>
            <ac:picMk id="30" creationId="{64555307-657B-4F81-8EFF-5477BECE048F}"/>
          </ac:picMkLst>
        </pc:picChg>
      </pc:sldChg>
      <pc:sldChg chg="modSp">
        <pc:chgData name="Theresa Hodgson" userId="213b339f-9e68-4d61-b6e1-9aa385d3ff46" providerId="ADAL" clId="{8E04F8C3-72AB-44A5-8ABC-8513F6A74BE9}" dt="2019-02-19T14:12:20.619" v="82" actId="20577"/>
        <pc:sldMkLst>
          <pc:docMk/>
          <pc:sldMk cId="1852589998" sldId="374"/>
        </pc:sldMkLst>
        <pc:spChg chg="mod">
          <ac:chgData name="Theresa Hodgson" userId="213b339f-9e68-4d61-b6e1-9aa385d3ff46" providerId="ADAL" clId="{8E04F8C3-72AB-44A5-8ABC-8513F6A74BE9}" dt="2019-02-19T14:12:20.619" v="82" actId="20577"/>
          <ac:spMkLst>
            <pc:docMk/>
            <pc:sldMk cId="1852589998" sldId="374"/>
            <ac:spMk id="19" creationId="{5252A847-DE45-4FA3-A1F8-EEBEB845FF8E}"/>
          </ac:spMkLst>
        </pc:spChg>
        <pc:spChg chg="mod">
          <ac:chgData name="Theresa Hodgson" userId="213b339f-9e68-4d61-b6e1-9aa385d3ff46" providerId="ADAL" clId="{8E04F8C3-72AB-44A5-8ABC-8513F6A74BE9}" dt="2019-02-19T14:11:53.874" v="80" actId="20577"/>
          <ac:spMkLst>
            <pc:docMk/>
            <pc:sldMk cId="1852589998" sldId="374"/>
            <ac:spMk id="20" creationId="{DD454C5B-9B0E-4A4A-B2BC-535794B51940}"/>
          </ac:spMkLst>
        </pc:spChg>
      </pc:sldChg>
      <pc:sldChg chg="del">
        <pc:chgData name="Theresa Hodgson" userId="213b339f-9e68-4d61-b6e1-9aa385d3ff46" providerId="ADAL" clId="{8E04F8C3-72AB-44A5-8ABC-8513F6A74BE9}" dt="2019-02-19T14:13:35.378" v="113" actId="2696"/>
        <pc:sldMkLst>
          <pc:docMk/>
          <pc:sldMk cId="1363513917" sldId="375"/>
        </pc:sldMkLst>
      </pc:sldChg>
      <pc:sldChg chg="del">
        <pc:chgData name="Theresa Hodgson" userId="213b339f-9e68-4d61-b6e1-9aa385d3ff46" providerId="ADAL" clId="{8E04F8C3-72AB-44A5-8ABC-8513F6A74BE9}" dt="2019-02-19T14:13:37.693" v="114" actId="2696"/>
        <pc:sldMkLst>
          <pc:docMk/>
          <pc:sldMk cId="1022244424" sldId="376"/>
        </pc:sldMkLst>
      </pc:sldChg>
      <pc:sldChg chg="modSp add">
        <pc:chgData name="Theresa Hodgson" userId="213b339f-9e68-4d61-b6e1-9aa385d3ff46" providerId="ADAL" clId="{8E04F8C3-72AB-44A5-8ABC-8513F6A74BE9}" dt="2019-02-19T14:15:36.030" v="237" actId="20577"/>
        <pc:sldMkLst>
          <pc:docMk/>
          <pc:sldMk cId="1472717913" sldId="383"/>
        </pc:sldMkLst>
        <pc:spChg chg="mod">
          <ac:chgData name="Theresa Hodgson" userId="213b339f-9e68-4d61-b6e1-9aa385d3ff46" providerId="ADAL" clId="{8E04F8C3-72AB-44A5-8ABC-8513F6A74BE9}" dt="2019-02-19T14:15:36.030" v="237" actId="20577"/>
          <ac:spMkLst>
            <pc:docMk/>
            <pc:sldMk cId="1472717913" sldId="383"/>
            <ac:spMk id="19" creationId="{5252A847-DE45-4FA3-A1F8-EEBEB845FF8E}"/>
          </ac:spMkLst>
        </pc:spChg>
      </pc:sldChg>
      <pc:sldChg chg="modSp add">
        <pc:chgData name="Theresa Hodgson" userId="213b339f-9e68-4d61-b6e1-9aa385d3ff46" providerId="ADAL" clId="{8E04F8C3-72AB-44A5-8ABC-8513F6A74BE9}" dt="2019-02-19T14:15:51.553" v="239" actId="20577"/>
        <pc:sldMkLst>
          <pc:docMk/>
          <pc:sldMk cId="2131142698" sldId="384"/>
        </pc:sldMkLst>
        <pc:spChg chg="mod">
          <ac:chgData name="Theresa Hodgson" userId="213b339f-9e68-4d61-b6e1-9aa385d3ff46" providerId="ADAL" clId="{8E04F8C3-72AB-44A5-8ABC-8513F6A74BE9}" dt="2019-02-19T14:15:51.553" v="239" actId="20577"/>
          <ac:spMkLst>
            <pc:docMk/>
            <pc:sldMk cId="2131142698" sldId="384"/>
            <ac:spMk id="19" creationId="{5252A847-DE45-4FA3-A1F8-EEBEB845FF8E}"/>
          </ac:spMkLst>
        </pc:spChg>
      </pc:sldChg>
    </pc:docChg>
  </pc:docChgLst>
  <pc:docChgLst>
    <pc:chgData name="Theresa Hodgson" userId="213b339f-9e68-4d61-b6e1-9aa385d3ff46" providerId="ADAL" clId="{A7F9448E-007C-480A-8BEA-E671D8FD5A89}"/>
    <pc:docChg chg="undo redo custSel addSld delSld modSld">
      <pc:chgData name="Theresa Hodgson" userId="213b339f-9e68-4d61-b6e1-9aa385d3ff46" providerId="ADAL" clId="{A7F9448E-007C-480A-8BEA-E671D8FD5A89}" dt="2019-02-18T18:34:00.883" v="2459" actId="20577"/>
      <pc:docMkLst>
        <pc:docMk/>
      </pc:docMkLst>
      <pc:sldChg chg="modSp">
        <pc:chgData name="Theresa Hodgson" userId="213b339f-9e68-4d61-b6e1-9aa385d3ff46" providerId="ADAL" clId="{A7F9448E-007C-480A-8BEA-E671D8FD5A89}" dt="2019-02-18T16:28:34.969" v="2435"/>
        <pc:sldMkLst>
          <pc:docMk/>
          <pc:sldMk cId="2637481266" sldId="256"/>
        </pc:sldMkLst>
        <pc:spChg chg="mod">
          <ac:chgData name="Theresa Hodgson" userId="213b339f-9e68-4d61-b6e1-9aa385d3ff46" providerId="ADAL" clId="{A7F9448E-007C-480A-8BEA-E671D8FD5A89}" dt="2019-02-18T16:28:34.969" v="2435"/>
          <ac:spMkLst>
            <pc:docMk/>
            <pc:sldMk cId="2637481266" sldId="256"/>
            <ac:spMk id="19" creationId="{5252A847-DE45-4FA3-A1F8-EEBEB845FF8E}"/>
          </ac:spMkLst>
        </pc:spChg>
      </pc:sldChg>
      <pc:sldChg chg="addSp delSp modSp">
        <pc:chgData name="Theresa Hodgson" userId="213b339f-9e68-4d61-b6e1-9aa385d3ff46" providerId="ADAL" clId="{A7F9448E-007C-480A-8BEA-E671D8FD5A89}" dt="2019-02-18T18:07:43.180" v="2447" actId="20577"/>
        <pc:sldMkLst>
          <pc:docMk/>
          <pc:sldMk cId="636014570" sldId="314"/>
        </pc:sldMkLst>
        <pc:spChg chg="mod">
          <ac:chgData name="Theresa Hodgson" userId="213b339f-9e68-4d61-b6e1-9aa385d3ff46" providerId="ADAL" clId="{A7F9448E-007C-480A-8BEA-E671D8FD5A89}" dt="2019-02-18T18:07:43.180" v="2447" actId="20577"/>
          <ac:spMkLst>
            <pc:docMk/>
            <pc:sldMk cId="636014570" sldId="314"/>
            <ac:spMk id="19" creationId="{5252A847-DE45-4FA3-A1F8-EEBEB845FF8E}"/>
          </ac:spMkLst>
        </pc:spChg>
        <pc:spChg chg="add mod">
          <ac:chgData name="Theresa Hodgson" userId="213b339f-9e68-4d61-b6e1-9aa385d3ff46" providerId="ADAL" clId="{A7F9448E-007C-480A-8BEA-E671D8FD5A89}" dt="2019-02-18T16:10:09.568" v="1571" actId="164"/>
          <ac:spMkLst>
            <pc:docMk/>
            <pc:sldMk cId="636014570" sldId="314"/>
            <ac:spMk id="35" creationId="{FC0C0967-B246-48C9-ACD5-18A1720860BC}"/>
          </ac:spMkLst>
        </pc:spChg>
        <pc:spChg chg="add mod">
          <ac:chgData name="Theresa Hodgson" userId="213b339f-9e68-4d61-b6e1-9aa385d3ff46" providerId="ADAL" clId="{A7F9448E-007C-480A-8BEA-E671D8FD5A89}" dt="2019-02-18T16:10:09.568" v="1571" actId="164"/>
          <ac:spMkLst>
            <pc:docMk/>
            <pc:sldMk cId="636014570" sldId="314"/>
            <ac:spMk id="36" creationId="{7B3EBD76-B868-4B59-BD76-1111CCCF3C9D}"/>
          </ac:spMkLst>
        </pc:spChg>
        <pc:grpChg chg="add mod">
          <ac:chgData name="Theresa Hodgson" userId="213b339f-9e68-4d61-b6e1-9aa385d3ff46" providerId="ADAL" clId="{A7F9448E-007C-480A-8BEA-E671D8FD5A89}" dt="2019-02-18T16:07:32.465" v="1499" actId="164"/>
          <ac:grpSpMkLst>
            <pc:docMk/>
            <pc:sldMk cId="636014570" sldId="314"/>
            <ac:grpSpMk id="2" creationId="{37B1FFF4-ED30-4DD3-8854-134AE8C753EB}"/>
          </ac:grpSpMkLst>
        </pc:grpChg>
        <pc:grpChg chg="add mod">
          <ac:chgData name="Theresa Hodgson" userId="213b339f-9e68-4d61-b6e1-9aa385d3ff46" providerId="ADAL" clId="{A7F9448E-007C-480A-8BEA-E671D8FD5A89}" dt="2019-02-18T16:10:09.568" v="1571" actId="164"/>
          <ac:grpSpMkLst>
            <pc:docMk/>
            <pc:sldMk cId="636014570" sldId="314"/>
            <ac:grpSpMk id="3" creationId="{733679B8-E04D-4830-86ED-79CDB1563035}"/>
          </ac:grpSpMkLst>
        </pc:grpChg>
        <pc:grpChg chg="add mod">
          <ac:chgData name="Theresa Hodgson" userId="213b339f-9e68-4d61-b6e1-9aa385d3ff46" providerId="ADAL" clId="{A7F9448E-007C-480A-8BEA-E671D8FD5A89}" dt="2019-02-18T16:10:20.280" v="1597" actId="1036"/>
          <ac:grpSpMkLst>
            <pc:docMk/>
            <pc:sldMk cId="636014570" sldId="314"/>
            <ac:grpSpMk id="4" creationId="{718BD42E-2F72-48A5-8C55-0C967FC15ABA}"/>
          </ac:grpSpMkLst>
        </pc:grpChg>
        <pc:grpChg chg="add mod">
          <ac:chgData name="Theresa Hodgson" userId="213b339f-9e68-4d61-b6e1-9aa385d3ff46" providerId="ADAL" clId="{A7F9448E-007C-480A-8BEA-E671D8FD5A89}" dt="2019-02-18T16:10:09.568" v="1571" actId="164"/>
          <ac:grpSpMkLst>
            <pc:docMk/>
            <pc:sldMk cId="636014570" sldId="314"/>
            <ac:grpSpMk id="6" creationId="{F5BA56B5-1FD5-4C5E-B413-FB506F2AC8D9}"/>
          </ac:grpSpMkLst>
        </pc:grpChg>
        <pc:grpChg chg="add mod">
          <ac:chgData name="Theresa Hodgson" userId="213b339f-9e68-4d61-b6e1-9aa385d3ff46" providerId="ADAL" clId="{A7F9448E-007C-480A-8BEA-E671D8FD5A89}" dt="2019-02-18T16:10:09.568" v="1571" actId="164"/>
          <ac:grpSpMkLst>
            <pc:docMk/>
            <pc:sldMk cId="636014570" sldId="314"/>
            <ac:grpSpMk id="12" creationId="{F361153E-87EF-4DAA-973A-A574B9924417}"/>
          </ac:grpSpMkLst>
        </pc:grpChg>
        <pc:grpChg chg="add mod">
          <ac:chgData name="Theresa Hodgson" userId="213b339f-9e68-4d61-b6e1-9aa385d3ff46" providerId="ADAL" clId="{A7F9448E-007C-480A-8BEA-E671D8FD5A89}" dt="2019-02-18T16:07:15.387" v="1498" actId="164"/>
          <ac:grpSpMkLst>
            <pc:docMk/>
            <pc:sldMk cId="636014570" sldId="314"/>
            <ac:grpSpMk id="30" creationId="{696EE0FF-E33C-4799-91F9-AE860A67C93B}"/>
          </ac:grpSpMkLst>
        </pc:grpChg>
        <pc:graphicFrameChg chg="add del mod ord modGraphic">
          <ac:chgData name="Theresa Hodgson" userId="213b339f-9e68-4d61-b6e1-9aa385d3ff46" providerId="ADAL" clId="{A7F9448E-007C-480A-8BEA-E671D8FD5A89}" dt="2019-02-18T16:08:34.895" v="1519" actId="478"/>
          <ac:graphicFrameMkLst>
            <pc:docMk/>
            <pc:sldMk cId="636014570" sldId="314"/>
            <ac:graphicFrameMk id="23" creationId="{D209D62E-6ABB-41CB-A562-E5E8330D3D0C}"/>
          </ac:graphicFrameMkLst>
        </pc:graphicFrameChg>
        <pc:picChg chg="add del mod">
          <ac:chgData name="Theresa Hodgson" userId="213b339f-9e68-4d61-b6e1-9aa385d3ff46" providerId="ADAL" clId="{A7F9448E-007C-480A-8BEA-E671D8FD5A89}" dt="2019-02-18T16:06:36.619" v="1491" actId="478"/>
          <ac:picMkLst>
            <pc:docMk/>
            <pc:sldMk cId="636014570" sldId="314"/>
            <ac:picMk id="22" creationId="{76C555FD-99B5-44B5-B251-4D295199FB9E}"/>
          </ac:picMkLst>
        </pc:picChg>
        <pc:picChg chg="add del mod">
          <ac:chgData name="Theresa Hodgson" userId="213b339f-9e68-4d61-b6e1-9aa385d3ff46" providerId="ADAL" clId="{A7F9448E-007C-480A-8BEA-E671D8FD5A89}" dt="2019-02-18T16:04:17.609" v="1182" actId="478"/>
          <ac:picMkLst>
            <pc:docMk/>
            <pc:sldMk cId="636014570" sldId="314"/>
            <ac:picMk id="24" creationId="{1DBC2929-D98F-4021-8BFA-BC35D6BB9C8A}"/>
          </ac:picMkLst>
        </pc:picChg>
        <pc:picChg chg="add del mod">
          <ac:chgData name="Theresa Hodgson" userId="213b339f-9e68-4d61-b6e1-9aa385d3ff46" providerId="ADAL" clId="{A7F9448E-007C-480A-8BEA-E671D8FD5A89}" dt="2019-02-18T16:04:17.609" v="1182" actId="478"/>
          <ac:picMkLst>
            <pc:docMk/>
            <pc:sldMk cId="636014570" sldId="314"/>
            <ac:picMk id="25" creationId="{90C92105-0DC5-40F7-8B6C-B9A3D3A1F510}"/>
          </ac:picMkLst>
        </pc:picChg>
        <pc:picChg chg="add del mod">
          <ac:chgData name="Theresa Hodgson" userId="213b339f-9e68-4d61-b6e1-9aa385d3ff46" providerId="ADAL" clId="{A7F9448E-007C-480A-8BEA-E671D8FD5A89}" dt="2019-02-18T16:04:17.609" v="1182" actId="478"/>
          <ac:picMkLst>
            <pc:docMk/>
            <pc:sldMk cId="636014570" sldId="314"/>
            <ac:picMk id="26" creationId="{F9034CCE-E405-447B-BFA0-3A5BB129CAC5}"/>
          </ac:picMkLst>
        </pc:picChg>
        <pc:picChg chg="add del mod">
          <ac:chgData name="Theresa Hodgson" userId="213b339f-9e68-4d61-b6e1-9aa385d3ff46" providerId="ADAL" clId="{A7F9448E-007C-480A-8BEA-E671D8FD5A89}" dt="2019-02-18T16:04:17.609" v="1182" actId="478"/>
          <ac:picMkLst>
            <pc:docMk/>
            <pc:sldMk cId="636014570" sldId="314"/>
            <ac:picMk id="27" creationId="{3E83C35F-63AA-4D81-ADB6-C5755499B273}"/>
          </ac:picMkLst>
        </pc:picChg>
        <pc:picChg chg="add del mod">
          <ac:chgData name="Theresa Hodgson" userId="213b339f-9e68-4d61-b6e1-9aa385d3ff46" providerId="ADAL" clId="{A7F9448E-007C-480A-8BEA-E671D8FD5A89}" dt="2019-02-18T16:04:17.609" v="1182" actId="478"/>
          <ac:picMkLst>
            <pc:docMk/>
            <pc:sldMk cId="636014570" sldId="314"/>
            <ac:picMk id="28" creationId="{2FD04F85-B9C0-4A3A-95E0-5A3FEC1C7B5A}"/>
          </ac:picMkLst>
        </pc:picChg>
        <pc:picChg chg="add mod">
          <ac:chgData name="Theresa Hodgson" userId="213b339f-9e68-4d61-b6e1-9aa385d3ff46" providerId="ADAL" clId="{A7F9448E-007C-480A-8BEA-E671D8FD5A89}" dt="2019-02-18T16:07:15.387" v="1498" actId="164"/>
          <ac:picMkLst>
            <pc:docMk/>
            <pc:sldMk cId="636014570" sldId="314"/>
            <ac:picMk id="29" creationId="{20D26CE3-675E-49E4-AC9F-6EF2421AA3AB}"/>
          </ac:picMkLst>
        </pc:picChg>
        <pc:picChg chg="add mod">
          <ac:chgData name="Theresa Hodgson" userId="213b339f-9e68-4d61-b6e1-9aa385d3ff46" providerId="ADAL" clId="{A7F9448E-007C-480A-8BEA-E671D8FD5A89}" dt="2019-02-18T16:07:15.387" v="1498" actId="164"/>
          <ac:picMkLst>
            <pc:docMk/>
            <pc:sldMk cId="636014570" sldId="314"/>
            <ac:picMk id="33" creationId="{D915B3C1-9E70-4677-AAE5-A36D9992ED62}"/>
          </ac:picMkLst>
        </pc:picChg>
        <pc:picChg chg="add mod">
          <ac:chgData name="Theresa Hodgson" userId="213b339f-9e68-4d61-b6e1-9aa385d3ff46" providerId="ADAL" clId="{A7F9448E-007C-480A-8BEA-E671D8FD5A89}" dt="2019-02-18T16:07:32.465" v="1499" actId="164"/>
          <ac:picMkLst>
            <pc:docMk/>
            <pc:sldMk cId="636014570" sldId="314"/>
            <ac:picMk id="34" creationId="{7AF4BCE2-E7D4-4C06-95ED-FB2CBDDE0473}"/>
          </ac:picMkLst>
        </pc:picChg>
      </pc:sldChg>
      <pc:sldChg chg="addSp delSp modSp">
        <pc:chgData name="Theresa Hodgson" userId="213b339f-9e68-4d61-b6e1-9aa385d3ff46" providerId="ADAL" clId="{A7F9448E-007C-480A-8BEA-E671D8FD5A89}" dt="2019-02-18T16:00:29.400" v="1138" actId="1076"/>
        <pc:sldMkLst>
          <pc:docMk/>
          <pc:sldMk cId="1071900124" sldId="355"/>
        </pc:sldMkLst>
        <pc:spChg chg="add del">
          <ac:chgData name="Theresa Hodgson" userId="213b339f-9e68-4d61-b6e1-9aa385d3ff46" providerId="ADAL" clId="{A7F9448E-007C-480A-8BEA-E671D8FD5A89}" dt="2019-02-18T15:56:55.213" v="1033" actId="478"/>
          <ac:spMkLst>
            <pc:docMk/>
            <pc:sldMk cId="1071900124" sldId="355"/>
            <ac:spMk id="6" creationId="{42AB39C3-56AE-4AAE-99A5-2D39CD8646B9}"/>
          </ac:spMkLst>
        </pc:spChg>
        <pc:spChg chg="mod topLvl">
          <ac:chgData name="Theresa Hodgson" userId="213b339f-9e68-4d61-b6e1-9aa385d3ff46" providerId="ADAL" clId="{A7F9448E-007C-480A-8BEA-E671D8FD5A89}" dt="2019-02-18T15:59:51.816" v="1108" actId="164"/>
          <ac:spMkLst>
            <pc:docMk/>
            <pc:sldMk cId="1071900124" sldId="355"/>
            <ac:spMk id="16" creationId="{FF8D9B70-C902-4704-9BE5-851195226DE0}"/>
          </ac:spMkLst>
        </pc:spChg>
        <pc:spChg chg="mod topLvl">
          <ac:chgData name="Theresa Hodgson" userId="213b339f-9e68-4d61-b6e1-9aa385d3ff46" providerId="ADAL" clId="{A7F9448E-007C-480A-8BEA-E671D8FD5A89}" dt="2019-02-18T15:59:51.816" v="1108" actId="164"/>
          <ac:spMkLst>
            <pc:docMk/>
            <pc:sldMk cId="1071900124" sldId="355"/>
            <ac:spMk id="17" creationId="{7D7869A8-8A70-4CDB-B7AF-33544739E220}"/>
          </ac:spMkLst>
        </pc:spChg>
        <pc:spChg chg="mod">
          <ac:chgData name="Theresa Hodgson" userId="213b339f-9e68-4d61-b6e1-9aa385d3ff46" providerId="ADAL" clId="{A7F9448E-007C-480A-8BEA-E671D8FD5A89}" dt="2019-02-18T15:59:58.450" v="1110" actId="20577"/>
          <ac:spMkLst>
            <pc:docMk/>
            <pc:sldMk cId="1071900124" sldId="355"/>
            <ac:spMk id="19" creationId="{5252A847-DE45-4FA3-A1F8-EEBEB845FF8E}"/>
          </ac:spMkLst>
        </pc:spChg>
        <pc:spChg chg="mod topLvl">
          <ac:chgData name="Theresa Hodgson" userId="213b339f-9e68-4d61-b6e1-9aa385d3ff46" providerId="ADAL" clId="{A7F9448E-007C-480A-8BEA-E671D8FD5A89}" dt="2019-02-18T15:59:51.816" v="1108" actId="164"/>
          <ac:spMkLst>
            <pc:docMk/>
            <pc:sldMk cId="1071900124" sldId="355"/>
            <ac:spMk id="20" creationId="{DD454C5B-9B0E-4A4A-B2BC-535794B51940}"/>
          </ac:spMkLst>
        </pc:spChg>
        <pc:grpChg chg="add mod">
          <ac:chgData name="Theresa Hodgson" userId="213b339f-9e68-4d61-b6e1-9aa385d3ff46" providerId="ADAL" clId="{A7F9448E-007C-480A-8BEA-E671D8FD5A89}" dt="2019-02-18T16:00:04.484" v="1132" actId="1036"/>
          <ac:grpSpMkLst>
            <pc:docMk/>
            <pc:sldMk cId="1071900124" sldId="355"/>
            <ac:grpSpMk id="2" creationId="{A1BC3716-9CD6-4F99-A13A-DCE285012106}"/>
          </ac:grpSpMkLst>
        </pc:grpChg>
        <pc:grpChg chg="add del">
          <ac:chgData name="Theresa Hodgson" userId="213b339f-9e68-4d61-b6e1-9aa385d3ff46" providerId="ADAL" clId="{A7F9448E-007C-480A-8BEA-E671D8FD5A89}" dt="2019-02-18T15:57:17.269" v="1034" actId="478"/>
          <ac:grpSpMkLst>
            <pc:docMk/>
            <pc:sldMk cId="1071900124" sldId="355"/>
            <ac:grpSpMk id="9" creationId="{377FA2A3-EA08-4831-AA38-8E07F3BBC9C7}"/>
          </ac:grpSpMkLst>
        </pc:grpChg>
        <pc:grpChg chg="add del mod">
          <ac:chgData name="Theresa Hodgson" userId="213b339f-9e68-4d61-b6e1-9aa385d3ff46" providerId="ADAL" clId="{A7F9448E-007C-480A-8BEA-E671D8FD5A89}" dt="2019-02-18T15:58:13.285" v="1052" actId="165"/>
          <ac:grpSpMkLst>
            <pc:docMk/>
            <pc:sldMk cId="1071900124" sldId="355"/>
            <ac:grpSpMk id="15" creationId="{6AE7FCFF-FB33-464F-907E-91DA208BD103}"/>
          </ac:grpSpMkLst>
        </pc:grpChg>
        <pc:picChg chg="add del">
          <ac:chgData name="Theresa Hodgson" userId="213b339f-9e68-4d61-b6e1-9aa385d3ff46" providerId="ADAL" clId="{A7F9448E-007C-480A-8BEA-E671D8FD5A89}" dt="2019-02-18T15:57:17.269" v="1034" actId="478"/>
          <ac:picMkLst>
            <pc:docMk/>
            <pc:sldMk cId="1071900124" sldId="355"/>
            <ac:picMk id="13" creationId="{65374468-5FE6-4049-8509-785DFFFA33EE}"/>
          </ac:picMkLst>
        </pc:picChg>
        <pc:picChg chg="add del">
          <ac:chgData name="Theresa Hodgson" userId="213b339f-9e68-4d61-b6e1-9aa385d3ff46" providerId="ADAL" clId="{A7F9448E-007C-480A-8BEA-E671D8FD5A89}" dt="2019-02-18T15:57:17.269" v="1034" actId="478"/>
          <ac:picMkLst>
            <pc:docMk/>
            <pc:sldMk cId="1071900124" sldId="355"/>
            <ac:picMk id="14" creationId="{68DDB3C5-14B5-48A4-A66C-85E29B20F9A1}"/>
          </ac:picMkLst>
        </pc:picChg>
        <pc:picChg chg="add mod">
          <ac:chgData name="Theresa Hodgson" userId="213b339f-9e68-4d61-b6e1-9aa385d3ff46" providerId="ADAL" clId="{A7F9448E-007C-480A-8BEA-E671D8FD5A89}" dt="2019-02-18T16:00:23.017" v="1137" actId="1076"/>
          <ac:picMkLst>
            <pc:docMk/>
            <pc:sldMk cId="1071900124" sldId="355"/>
            <ac:picMk id="21" creationId="{98972A2A-21E2-42C2-8AD8-9E12254F806B}"/>
          </ac:picMkLst>
        </pc:picChg>
        <pc:picChg chg="add mod">
          <ac:chgData name="Theresa Hodgson" userId="213b339f-9e68-4d61-b6e1-9aa385d3ff46" providerId="ADAL" clId="{A7F9448E-007C-480A-8BEA-E671D8FD5A89}" dt="2019-02-18T16:00:29.400" v="1138" actId="1076"/>
          <ac:picMkLst>
            <pc:docMk/>
            <pc:sldMk cId="1071900124" sldId="355"/>
            <ac:picMk id="22" creationId="{BBBC83D5-EFB2-4976-8CC1-3AFD39891AF1}"/>
          </ac:picMkLst>
        </pc:picChg>
        <pc:picChg chg="add mod">
          <ac:chgData name="Theresa Hodgson" userId="213b339f-9e68-4d61-b6e1-9aa385d3ff46" providerId="ADAL" clId="{A7F9448E-007C-480A-8BEA-E671D8FD5A89}" dt="2019-02-18T16:00:19.368" v="1136" actId="1076"/>
          <ac:picMkLst>
            <pc:docMk/>
            <pc:sldMk cId="1071900124" sldId="355"/>
            <ac:picMk id="23" creationId="{991A5337-FA69-48FE-9D99-F949813A6666}"/>
          </ac:picMkLst>
        </pc:picChg>
      </pc:sldChg>
      <pc:sldChg chg="addSp delSp modSp">
        <pc:chgData name="Theresa Hodgson" userId="213b339f-9e68-4d61-b6e1-9aa385d3ff46" providerId="ADAL" clId="{A7F9448E-007C-480A-8BEA-E671D8FD5A89}" dt="2019-02-18T18:33:34.973" v="2458" actId="478"/>
        <pc:sldMkLst>
          <pc:docMk/>
          <pc:sldMk cId="36917022" sldId="360"/>
        </pc:sldMkLst>
        <pc:spChg chg="add mod">
          <ac:chgData name="Theresa Hodgson" userId="213b339f-9e68-4d61-b6e1-9aa385d3ff46" providerId="ADAL" clId="{A7F9448E-007C-480A-8BEA-E671D8FD5A89}" dt="2019-02-18T15:39:00.635" v="326" actId="403"/>
          <ac:spMkLst>
            <pc:docMk/>
            <pc:sldMk cId="36917022" sldId="360"/>
            <ac:spMk id="9" creationId="{7A169466-A281-4101-94D2-AF897BFEAB3E}"/>
          </ac:spMkLst>
        </pc:spChg>
        <pc:spChg chg="add mod">
          <ac:chgData name="Theresa Hodgson" userId="213b339f-9e68-4d61-b6e1-9aa385d3ff46" providerId="ADAL" clId="{A7F9448E-007C-480A-8BEA-E671D8FD5A89}" dt="2019-02-18T15:43:29.304" v="634" actId="14100"/>
          <ac:spMkLst>
            <pc:docMk/>
            <pc:sldMk cId="36917022" sldId="360"/>
            <ac:spMk id="10" creationId="{D94EC9CC-D398-401F-99EE-A11D5720E66E}"/>
          </ac:spMkLst>
        </pc:spChg>
        <pc:spChg chg="add mod">
          <ac:chgData name="Theresa Hodgson" userId="213b339f-9e68-4d61-b6e1-9aa385d3ff46" providerId="ADAL" clId="{A7F9448E-007C-480A-8BEA-E671D8FD5A89}" dt="2019-02-18T15:36:22.038" v="289" actId="1582"/>
          <ac:spMkLst>
            <pc:docMk/>
            <pc:sldMk cId="36917022" sldId="360"/>
            <ac:spMk id="11" creationId="{3CC8DDAF-C16E-482B-AB69-D331C20EF0D9}"/>
          </ac:spMkLst>
        </pc:spChg>
        <pc:spChg chg="mod">
          <ac:chgData name="Theresa Hodgson" userId="213b339f-9e68-4d61-b6e1-9aa385d3ff46" providerId="ADAL" clId="{A7F9448E-007C-480A-8BEA-E671D8FD5A89}" dt="2019-02-18T15:41:39.415" v="593" actId="20577"/>
          <ac:spMkLst>
            <pc:docMk/>
            <pc:sldMk cId="36917022" sldId="360"/>
            <ac:spMk id="19" creationId="{5252A847-DE45-4FA3-A1F8-EEBEB845FF8E}"/>
          </ac:spMkLst>
        </pc:spChg>
        <pc:spChg chg="add del mod">
          <ac:chgData name="Theresa Hodgson" userId="213b339f-9e68-4d61-b6e1-9aa385d3ff46" providerId="ADAL" clId="{A7F9448E-007C-480A-8BEA-E671D8FD5A89}" dt="2019-02-18T15:42:35.767" v="625"/>
          <ac:spMkLst>
            <pc:docMk/>
            <pc:sldMk cId="36917022" sldId="360"/>
            <ac:spMk id="42" creationId="{4C16D5DC-4602-40B5-AE21-A6FBE3784722}"/>
          </ac:spMkLst>
        </pc:spChg>
        <pc:spChg chg="add del mod">
          <ac:chgData name="Theresa Hodgson" userId="213b339f-9e68-4d61-b6e1-9aa385d3ff46" providerId="ADAL" clId="{A7F9448E-007C-480A-8BEA-E671D8FD5A89}" dt="2019-02-18T15:43:31.046" v="635" actId="478"/>
          <ac:spMkLst>
            <pc:docMk/>
            <pc:sldMk cId="36917022" sldId="360"/>
            <ac:spMk id="43" creationId="{9521CAEB-7892-4D19-BF66-3C659B86ECF5}"/>
          </ac:spMkLst>
        </pc:spChg>
        <pc:grpChg chg="add mod">
          <ac:chgData name="Theresa Hodgson" userId="213b339f-9e68-4d61-b6e1-9aa385d3ff46" providerId="ADAL" clId="{A7F9448E-007C-480A-8BEA-E671D8FD5A89}" dt="2019-02-18T15:40:48.541" v="561" actId="164"/>
          <ac:grpSpMkLst>
            <pc:docMk/>
            <pc:sldMk cId="36917022" sldId="360"/>
            <ac:grpSpMk id="2" creationId="{9C711F9A-F98B-4655-8EF7-8FB6A07B317F}"/>
          </ac:grpSpMkLst>
        </pc:grpChg>
        <pc:grpChg chg="add mod">
          <ac:chgData name="Theresa Hodgson" userId="213b339f-9e68-4d61-b6e1-9aa385d3ff46" providerId="ADAL" clId="{A7F9448E-007C-480A-8BEA-E671D8FD5A89}" dt="2019-02-18T15:40:48.541" v="561" actId="164"/>
          <ac:grpSpMkLst>
            <pc:docMk/>
            <pc:sldMk cId="36917022" sldId="360"/>
            <ac:grpSpMk id="3" creationId="{15A7BD53-5B2E-4F50-BB2A-3203803CD20D}"/>
          </ac:grpSpMkLst>
        </pc:grpChg>
        <pc:grpChg chg="add mod">
          <ac:chgData name="Theresa Hodgson" userId="213b339f-9e68-4d61-b6e1-9aa385d3ff46" providerId="ADAL" clId="{A7F9448E-007C-480A-8BEA-E671D8FD5A89}" dt="2019-02-18T15:40:52.845" v="562" actId="164"/>
          <ac:grpSpMkLst>
            <pc:docMk/>
            <pc:sldMk cId="36917022" sldId="360"/>
            <ac:grpSpMk id="4" creationId="{901C9EA5-1922-4B64-B7B2-35EA2732A24D}"/>
          </ac:grpSpMkLst>
        </pc:grpChg>
        <pc:grpChg chg="add del mod">
          <ac:chgData name="Theresa Hodgson" userId="213b339f-9e68-4d61-b6e1-9aa385d3ff46" providerId="ADAL" clId="{A7F9448E-007C-480A-8BEA-E671D8FD5A89}" dt="2019-02-18T15:37:44.135" v="312" actId="165"/>
          <ac:grpSpMkLst>
            <pc:docMk/>
            <pc:sldMk cId="36917022" sldId="360"/>
            <ac:grpSpMk id="13" creationId="{5CCD2FF3-FD40-4EC5-9514-05C33910BF7D}"/>
          </ac:grpSpMkLst>
        </pc:grpChg>
        <pc:grpChg chg="add mod">
          <ac:chgData name="Theresa Hodgson" userId="213b339f-9e68-4d61-b6e1-9aa385d3ff46" providerId="ADAL" clId="{A7F9448E-007C-480A-8BEA-E671D8FD5A89}" dt="2019-02-18T15:40:52.845" v="562" actId="164"/>
          <ac:grpSpMkLst>
            <pc:docMk/>
            <pc:sldMk cId="36917022" sldId="360"/>
            <ac:grpSpMk id="23" creationId="{B751EF69-5422-4206-B48D-A86D55B1CB36}"/>
          </ac:grpSpMkLst>
        </pc:grpChg>
        <pc:grpChg chg="add mod">
          <ac:chgData name="Theresa Hodgson" userId="213b339f-9e68-4d61-b6e1-9aa385d3ff46" providerId="ADAL" clId="{A7F9448E-007C-480A-8BEA-E671D8FD5A89}" dt="2019-02-18T15:40:48.541" v="561" actId="164"/>
          <ac:grpSpMkLst>
            <pc:docMk/>
            <pc:sldMk cId="36917022" sldId="360"/>
            <ac:grpSpMk id="28" creationId="{0202F738-932D-4373-9504-D617802673C3}"/>
          </ac:grpSpMkLst>
        </pc:grpChg>
        <pc:grpChg chg="add mod">
          <ac:chgData name="Theresa Hodgson" userId="213b339f-9e68-4d61-b6e1-9aa385d3ff46" providerId="ADAL" clId="{A7F9448E-007C-480A-8BEA-E671D8FD5A89}" dt="2019-02-18T15:40:52.845" v="562" actId="164"/>
          <ac:grpSpMkLst>
            <pc:docMk/>
            <pc:sldMk cId="36917022" sldId="360"/>
            <ac:grpSpMk id="35" creationId="{FD08F2AE-CA8F-4CE4-BE13-AD7CD125BBA7}"/>
          </ac:grpSpMkLst>
        </pc:grpChg>
        <pc:grpChg chg="add del mod">
          <ac:chgData name="Theresa Hodgson" userId="213b339f-9e68-4d61-b6e1-9aa385d3ff46" providerId="ADAL" clId="{A7F9448E-007C-480A-8BEA-E671D8FD5A89}" dt="2019-02-18T18:33:34.973" v="2458" actId="478"/>
          <ac:grpSpMkLst>
            <pc:docMk/>
            <pc:sldMk cId="36917022" sldId="360"/>
            <ac:grpSpMk id="44" creationId="{ED807AA6-A528-4002-8F36-F054E01A70F8}"/>
          </ac:grpSpMkLst>
        </pc:grpChg>
        <pc:picChg chg="add mod">
          <ac:chgData name="Theresa Hodgson" userId="213b339f-9e68-4d61-b6e1-9aa385d3ff46" providerId="ADAL" clId="{A7F9448E-007C-480A-8BEA-E671D8FD5A89}" dt="2019-02-18T15:40:48.541" v="561" actId="164"/>
          <ac:picMkLst>
            <pc:docMk/>
            <pc:sldMk cId="36917022" sldId="360"/>
            <ac:picMk id="6" creationId="{EC664C9F-074A-4178-BE3F-7028868BB824}"/>
          </ac:picMkLst>
        </pc:picChg>
        <pc:picChg chg="add mod">
          <ac:chgData name="Theresa Hodgson" userId="213b339f-9e68-4d61-b6e1-9aa385d3ff46" providerId="ADAL" clId="{A7F9448E-007C-480A-8BEA-E671D8FD5A89}" dt="2019-02-18T15:41:17.411" v="570" actId="14100"/>
          <ac:picMkLst>
            <pc:docMk/>
            <pc:sldMk cId="36917022" sldId="360"/>
            <ac:picMk id="12" creationId="{E2493F8A-8EF9-44A0-882F-C92C775ECBB8}"/>
          </ac:picMkLst>
        </pc:picChg>
        <pc:picChg chg="mod topLvl">
          <ac:chgData name="Theresa Hodgson" userId="213b339f-9e68-4d61-b6e1-9aa385d3ff46" providerId="ADAL" clId="{A7F9448E-007C-480A-8BEA-E671D8FD5A89}" dt="2019-02-18T15:38:36.909" v="321" actId="164"/>
          <ac:picMkLst>
            <pc:docMk/>
            <pc:sldMk cId="36917022" sldId="360"/>
            <ac:picMk id="14" creationId="{B8541B04-AC16-4EA6-A76B-707FA24D4693}"/>
          </ac:picMkLst>
        </pc:picChg>
        <pc:picChg chg="mod topLvl">
          <ac:chgData name="Theresa Hodgson" userId="213b339f-9e68-4d61-b6e1-9aa385d3ff46" providerId="ADAL" clId="{A7F9448E-007C-480A-8BEA-E671D8FD5A89}" dt="2019-02-18T15:38:36.909" v="321" actId="164"/>
          <ac:picMkLst>
            <pc:docMk/>
            <pc:sldMk cId="36917022" sldId="360"/>
            <ac:picMk id="15" creationId="{2DC04C4F-0328-48A0-9CDD-175C1CC05B85}"/>
          </ac:picMkLst>
        </pc:picChg>
        <pc:picChg chg="mod topLvl">
          <ac:chgData name="Theresa Hodgson" userId="213b339f-9e68-4d61-b6e1-9aa385d3ff46" providerId="ADAL" clId="{A7F9448E-007C-480A-8BEA-E671D8FD5A89}" dt="2019-02-18T15:38:36.909" v="321" actId="164"/>
          <ac:picMkLst>
            <pc:docMk/>
            <pc:sldMk cId="36917022" sldId="360"/>
            <ac:picMk id="16" creationId="{57F801A2-89DC-4C2A-B391-18EDD74A8534}"/>
          </ac:picMkLst>
        </pc:picChg>
        <pc:picChg chg="mod topLvl">
          <ac:chgData name="Theresa Hodgson" userId="213b339f-9e68-4d61-b6e1-9aa385d3ff46" providerId="ADAL" clId="{A7F9448E-007C-480A-8BEA-E671D8FD5A89}" dt="2019-02-18T15:38:36.909" v="321" actId="164"/>
          <ac:picMkLst>
            <pc:docMk/>
            <pc:sldMk cId="36917022" sldId="360"/>
            <ac:picMk id="17" creationId="{98397C10-C652-4F19-97AE-1F5D72B70E69}"/>
          </ac:picMkLst>
        </pc:picChg>
        <pc:picChg chg="mod topLvl">
          <ac:chgData name="Theresa Hodgson" userId="213b339f-9e68-4d61-b6e1-9aa385d3ff46" providerId="ADAL" clId="{A7F9448E-007C-480A-8BEA-E671D8FD5A89}" dt="2019-02-18T15:38:36.909" v="321" actId="164"/>
          <ac:picMkLst>
            <pc:docMk/>
            <pc:sldMk cId="36917022" sldId="360"/>
            <ac:picMk id="20" creationId="{8B70BE44-A31E-41F1-85F5-C397C26998A8}"/>
          </ac:picMkLst>
        </pc:picChg>
        <pc:picChg chg="add mod">
          <ac:chgData name="Theresa Hodgson" userId="213b339f-9e68-4d61-b6e1-9aa385d3ff46" providerId="ADAL" clId="{A7F9448E-007C-480A-8BEA-E671D8FD5A89}" dt="2019-02-18T15:41:14.372" v="566" actId="14100"/>
          <ac:picMkLst>
            <pc:docMk/>
            <pc:sldMk cId="36917022" sldId="360"/>
            <ac:picMk id="21" creationId="{A209391F-4C8D-49F4-89DC-97475DFF38FD}"/>
          </ac:picMkLst>
        </pc:picChg>
        <pc:picChg chg="add mod">
          <ac:chgData name="Theresa Hodgson" userId="213b339f-9e68-4d61-b6e1-9aa385d3ff46" providerId="ADAL" clId="{A7F9448E-007C-480A-8BEA-E671D8FD5A89}" dt="2019-02-18T15:40:52.845" v="562" actId="164"/>
          <ac:picMkLst>
            <pc:docMk/>
            <pc:sldMk cId="36917022" sldId="360"/>
            <ac:picMk id="22" creationId="{5E16AA28-A715-4236-B21F-C73D5F17B09E}"/>
          </ac:picMkLst>
        </pc:picChg>
      </pc:sldChg>
      <pc:sldChg chg="addSp delSp modSp">
        <pc:chgData name="Theresa Hodgson" userId="213b339f-9e68-4d61-b6e1-9aa385d3ff46" providerId="ADAL" clId="{A7F9448E-007C-480A-8BEA-E671D8FD5A89}" dt="2019-02-18T15:33:09.457" v="247" actId="12788"/>
        <pc:sldMkLst>
          <pc:docMk/>
          <pc:sldMk cId="1669721746" sldId="365"/>
        </pc:sldMkLst>
        <pc:spChg chg="mod">
          <ac:chgData name="Theresa Hodgson" userId="213b339f-9e68-4d61-b6e1-9aa385d3ff46" providerId="ADAL" clId="{A7F9448E-007C-480A-8BEA-E671D8FD5A89}" dt="2019-02-18T15:27:07.772" v="80" actId="1076"/>
          <ac:spMkLst>
            <pc:docMk/>
            <pc:sldMk cId="1669721746" sldId="365"/>
            <ac:spMk id="19" creationId="{5252A847-DE45-4FA3-A1F8-EEBEB845FF8E}"/>
          </ac:spMkLst>
        </pc:spChg>
        <pc:grpChg chg="add del">
          <ac:chgData name="Theresa Hodgson" userId="213b339f-9e68-4d61-b6e1-9aa385d3ff46" providerId="ADAL" clId="{A7F9448E-007C-480A-8BEA-E671D8FD5A89}" dt="2019-02-18T15:27:09.093" v="81"/>
          <ac:grpSpMkLst>
            <pc:docMk/>
            <pc:sldMk cId="1669721746" sldId="365"/>
            <ac:grpSpMk id="12" creationId="{93A5A2C9-0728-43E0-BF26-2FAF0F304EB0}"/>
          </ac:grpSpMkLst>
        </pc:grpChg>
        <pc:grpChg chg="add del">
          <ac:chgData name="Theresa Hodgson" userId="213b339f-9e68-4d61-b6e1-9aa385d3ff46" providerId="ADAL" clId="{A7F9448E-007C-480A-8BEA-E671D8FD5A89}" dt="2019-02-18T15:27:09.093" v="81"/>
          <ac:grpSpMkLst>
            <pc:docMk/>
            <pc:sldMk cId="1669721746" sldId="365"/>
            <ac:grpSpMk id="21" creationId="{174CF098-88D0-483E-9B3E-DBC18593B434}"/>
          </ac:grpSpMkLst>
        </pc:grpChg>
        <pc:grpChg chg="add del">
          <ac:chgData name="Theresa Hodgson" userId="213b339f-9e68-4d61-b6e1-9aa385d3ff46" providerId="ADAL" clId="{A7F9448E-007C-480A-8BEA-E671D8FD5A89}" dt="2019-02-18T15:27:09.093" v="81"/>
          <ac:grpSpMkLst>
            <pc:docMk/>
            <pc:sldMk cId="1669721746" sldId="365"/>
            <ac:grpSpMk id="28" creationId="{1FEE059E-CFC5-4E67-B942-97976A3420E5}"/>
          </ac:grpSpMkLst>
        </pc:grpChg>
        <pc:grpChg chg="add del">
          <ac:chgData name="Theresa Hodgson" userId="213b339f-9e68-4d61-b6e1-9aa385d3ff46" providerId="ADAL" clId="{A7F9448E-007C-480A-8BEA-E671D8FD5A89}" dt="2019-02-18T15:27:09.093" v="81"/>
          <ac:grpSpMkLst>
            <pc:docMk/>
            <pc:sldMk cId="1669721746" sldId="365"/>
            <ac:grpSpMk id="37" creationId="{8E41B50A-1165-461F-8033-124AAF1E7ED7}"/>
          </ac:grpSpMkLst>
        </pc:grpChg>
        <pc:grpChg chg="add del">
          <ac:chgData name="Theresa Hodgson" userId="213b339f-9e68-4d61-b6e1-9aa385d3ff46" providerId="ADAL" clId="{A7F9448E-007C-480A-8BEA-E671D8FD5A89}" dt="2019-02-18T15:27:09.093" v="81"/>
          <ac:grpSpMkLst>
            <pc:docMk/>
            <pc:sldMk cId="1669721746" sldId="365"/>
            <ac:grpSpMk id="43" creationId="{1DA63663-964A-4B54-87F1-DCA247370036}"/>
          </ac:grpSpMkLst>
        </pc:grpChg>
        <pc:grpChg chg="add del">
          <ac:chgData name="Theresa Hodgson" userId="213b339f-9e68-4d61-b6e1-9aa385d3ff46" providerId="ADAL" clId="{A7F9448E-007C-480A-8BEA-E671D8FD5A89}" dt="2019-02-18T15:27:09.093" v="81"/>
          <ac:grpSpMkLst>
            <pc:docMk/>
            <pc:sldMk cId="1669721746" sldId="365"/>
            <ac:grpSpMk id="52" creationId="{531D0BE6-C501-47C5-A992-AF1D70AD8317}"/>
          </ac:grpSpMkLst>
        </pc:grpChg>
        <pc:grpChg chg="add mod ord">
          <ac:chgData name="Theresa Hodgson" userId="213b339f-9e68-4d61-b6e1-9aa385d3ff46" providerId="ADAL" clId="{A7F9448E-007C-480A-8BEA-E671D8FD5A89}" dt="2019-02-18T15:30:08.541" v="207" actId="166"/>
          <ac:grpSpMkLst>
            <pc:docMk/>
            <pc:sldMk cId="1669721746" sldId="365"/>
            <ac:grpSpMk id="61" creationId="{D89EC7C0-7615-429A-8223-99EF7E593F55}"/>
          </ac:grpSpMkLst>
        </pc:grpChg>
        <pc:grpChg chg="add mod ord">
          <ac:chgData name="Theresa Hodgson" userId="213b339f-9e68-4d61-b6e1-9aa385d3ff46" providerId="ADAL" clId="{A7F9448E-007C-480A-8BEA-E671D8FD5A89}" dt="2019-02-18T15:30:32.094" v="213" actId="166"/>
          <ac:grpSpMkLst>
            <pc:docMk/>
            <pc:sldMk cId="1669721746" sldId="365"/>
            <ac:grpSpMk id="68" creationId="{EF0C1C64-E1BB-4782-98DC-7453C27CB170}"/>
          </ac:grpSpMkLst>
        </pc:grpChg>
        <pc:grpChg chg="add mod ord">
          <ac:chgData name="Theresa Hodgson" userId="213b339f-9e68-4d61-b6e1-9aa385d3ff46" providerId="ADAL" clId="{A7F9448E-007C-480A-8BEA-E671D8FD5A89}" dt="2019-02-18T15:30:26.096" v="212" actId="166"/>
          <ac:grpSpMkLst>
            <pc:docMk/>
            <pc:sldMk cId="1669721746" sldId="365"/>
            <ac:grpSpMk id="75" creationId="{520F4F11-7DC4-4633-BBA9-E0C0496123F2}"/>
          </ac:grpSpMkLst>
        </pc:grpChg>
        <pc:grpChg chg="add mod">
          <ac:chgData name="Theresa Hodgson" userId="213b339f-9e68-4d61-b6e1-9aa385d3ff46" providerId="ADAL" clId="{A7F9448E-007C-480A-8BEA-E671D8FD5A89}" dt="2019-02-18T15:30:19.785" v="210" actId="1076"/>
          <ac:grpSpMkLst>
            <pc:docMk/>
            <pc:sldMk cId="1669721746" sldId="365"/>
            <ac:grpSpMk id="84" creationId="{80BFAFE5-2863-412C-9A88-FB076F393B2A}"/>
          </ac:grpSpMkLst>
        </pc:grpChg>
        <pc:grpChg chg="add mod">
          <ac:chgData name="Theresa Hodgson" userId="213b339f-9e68-4d61-b6e1-9aa385d3ff46" providerId="ADAL" clId="{A7F9448E-007C-480A-8BEA-E671D8FD5A89}" dt="2019-02-18T15:28:03.140" v="139" actId="1038"/>
          <ac:grpSpMkLst>
            <pc:docMk/>
            <pc:sldMk cId="1669721746" sldId="365"/>
            <ac:grpSpMk id="90" creationId="{7124F1BF-3718-4047-A19C-4EB4824139E9}"/>
          </ac:grpSpMkLst>
        </pc:grpChg>
        <pc:grpChg chg="add mod">
          <ac:chgData name="Theresa Hodgson" userId="213b339f-9e68-4d61-b6e1-9aa385d3ff46" providerId="ADAL" clId="{A7F9448E-007C-480A-8BEA-E671D8FD5A89}" dt="2019-02-18T15:27:57.695" v="115" actId="1037"/>
          <ac:grpSpMkLst>
            <pc:docMk/>
            <pc:sldMk cId="1669721746" sldId="365"/>
            <ac:grpSpMk id="99" creationId="{BB71A019-C877-4182-9ACC-44E6196CBB82}"/>
          </ac:grpSpMkLst>
        </pc:grpChg>
        <pc:graphicFrameChg chg="add del">
          <ac:chgData name="Theresa Hodgson" userId="213b339f-9e68-4d61-b6e1-9aa385d3ff46" providerId="ADAL" clId="{A7F9448E-007C-480A-8BEA-E671D8FD5A89}" dt="2019-02-18T15:27:09.093" v="81"/>
          <ac:graphicFrameMkLst>
            <pc:docMk/>
            <pc:sldMk cId="1669721746" sldId="365"/>
            <ac:graphicFrameMk id="6" creationId="{AE9039BB-DFC9-41FF-8708-8B9028BE3782}"/>
          </ac:graphicFrameMkLst>
        </pc:graphicFrameChg>
        <pc:graphicFrameChg chg="add del">
          <ac:chgData name="Theresa Hodgson" userId="213b339f-9e68-4d61-b6e1-9aa385d3ff46" providerId="ADAL" clId="{A7F9448E-007C-480A-8BEA-E671D8FD5A89}" dt="2019-02-18T15:27:09.093" v="81"/>
          <ac:graphicFrameMkLst>
            <pc:docMk/>
            <pc:sldMk cId="1669721746" sldId="365"/>
            <ac:graphicFrameMk id="35" creationId="{DEC09A19-5E59-41EE-AD9D-024364535AB7}"/>
          </ac:graphicFrameMkLst>
        </pc:graphicFrameChg>
        <pc:graphicFrameChg chg="add mod modGraphic">
          <ac:chgData name="Theresa Hodgson" userId="213b339f-9e68-4d61-b6e1-9aa385d3ff46" providerId="ADAL" clId="{A7F9448E-007C-480A-8BEA-E671D8FD5A89}" dt="2019-02-18T15:28:52.955" v="184" actId="403"/>
          <ac:graphicFrameMkLst>
            <pc:docMk/>
            <pc:sldMk cId="1669721746" sldId="365"/>
            <ac:graphicFrameMk id="57" creationId="{096C95F8-49E4-451E-B613-BE3799420BCB}"/>
          </ac:graphicFrameMkLst>
        </pc:graphicFrameChg>
        <pc:graphicFrameChg chg="add mod modGraphic">
          <ac:chgData name="Theresa Hodgson" userId="213b339f-9e68-4d61-b6e1-9aa385d3ff46" providerId="ADAL" clId="{A7F9448E-007C-480A-8BEA-E671D8FD5A89}" dt="2019-02-18T15:32:57.760" v="245" actId="12788"/>
          <ac:graphicFrameMkLst>
            <pc:docMk/>
            <pc:sldMk cId="1669721746" sldId="365"/>
            <ac:graphicFrameMk id="82" creationId="{9B420C34-312E-4367-B32C-C66763FDD423}"/>
          </ac:graphicFrameMkLst>
        </pc:graphicFrameChg>
        <pc:graphicFrameChg chg="add del mod">
          <ac:chgData name="Theresa Hodgson" userId="213b339f-9e68-4d61-b6e1-9aa385d3ff46" providerId="ADAL" clId="{A7F9448E-007C-480A-8BEA-E671D8FD5A89}" dt="2019-02-18T15:31:32.821" v="220" actId="478"/>
          <ac:graphicFrameMkLst>
            <pc:docMk/>
            <pc:sldMk cId="1669721746" sldId="365"/>
            <ac:graphicFrameMk id="105" creationId="{8B215CB4-4D59-48CF-867B-602967695506}"/>
          </ac:graphicFrameMkLst>
        </pc:graphicFrameChg>
        <pc:graphicFrameChg chg="add del mod modGraphic">
          <ac:chgData name="Theresa Hodgson" userId="213b339f-9e68-4d61-b6e1-9aa385d3ff46" providerId="ADAL" clId="{A7F9448E-007C-480A-8BEA-E671D8FD5A89}" dt="2019-02-18T15:32:13.603" v="239" actId="478"/>
          <ac:graphicFrameMkLst>
            <pc:docMk/>
            <pc:sldMk cId="1669721746" sldId="365"/>
            <ac:graphicFrameMk id="106" creationId="{FF06167A-65BE-4925-986F-15D1F6EF7703}"/>
          </ac:graphicFrameMkLst>
        </pc:graphicFrameChg>
        <pc:graphicFrameChg chg="add mod modGraphic">
          <ac:chgData name="Theresa Hodgson" userId="213b339f-9e68-4d61-b6e1-9aa385d3ff46" providerId="ADAL" clId="{A7F9448E-007C-480A-8BEA-E671D8FD5A89}" dt="2019-02-18T15:33:03.217" v="246" actId="12788"/>
          <ac:graphicFrameMkLst>
            <pc:docMk/>
            <pc:sldMk cId="1669721746" sldId="365"/>
            <ac:graphicFrameMk id="107" creationId="{EBD3CE40-1E4B-4153-9BF4-2151B51EBD07}"/>
          </ac:graphicFrameMkLst>
        </pc:graphicFrameChg>
        <pc:graphicFrameChg chg="add mod modGraphic">
          <ac:chgData name="Theresa Hodgson" userId="213b339f-9e68-4d61-b6e1-9aa385d3ff46" providerId="ADAL" clId="{A7F9448E-007C-480A-8BEA-E671D8FD5A89}" dt="2019-02-18T15:33:09.457" v="247" actId="12788"/>
          <ac:graphicFrameMkLst>
            <pc:docMk/>
            <pc:sldMk cId="1669721746" sldId="365"/>
            <ac:graphicFrameMk id="108" creationId="{1521BA30-A9D9-4B88-8B67-0526E3831322}"/>
          </ac:graphicFrameMkLst>
        </pc:graphicFrameChg>
        <pc:picChg chg="add del">
          <ac:chgData name="Theresa Hodgson" userId="213b339f-9e68-4d61-b6e1-9aa385d3ff46" providerId="ADAL" clId="{A7F9448E-007C-480A-8BEA-E671D8FD5A89}" dt="2019-02-18T15:27:09.093" v="81"/>
          <ac:picMkLst>
            <pc:docMk/>
            <pc:sldMk cId="1669721746" sldId="365"/>
            <ac:picMk id="9" creationId="{DF8E4FC0-9887-4041-99F5-7133622EF371}"/>
          </ac:picMkLst>
        </pc:picChg>
        <pc:picChg chg="add del">
          <ac:chgData name="Theresa Hodgson" userId="213b339f-9e68-4d61-b6e1-9aa385d3ff46" providerId="ADAL" clId="{A7F9448E-007C-480A-8BEA-E671D8FD5A89}" dt="2019-02-18T15:27:09.093" v="81"/>
          <ac:picMkLst>
            <pc:docMk/>
            <pc:sldMk cId="1669721746" sldId="365"/>
            <ac:picMk id="10" creationId="{C0E50E56-895F-470A-83C3-DD537F127FD7}"/>
          </ac:picMkLst>
        </pc:picChg>
        <pc:picChg chg="add del">
          <ac:chgData name="Theresa Hodgson" userId="213b339f-9e68-4d61-b6e1-9aa385d3ff46" providerId="ADAL" clId="{A7F9448E-007C-480A-8BEA-E671D8FD5A89}" dt="2019-02-18T15:27:09.093" v="81"/>
          <ac:picMkLst>
            <pc:docMk/>
            <pc:sldMk cId="1669721746" sldId="365"/>
            <ac:picMk id="11" creationId="{64C3A578-8DED-428C-8EB9-FC8788580685}"/>
          </ac:picMkLst>
        </pc:picChg>
        <pc:picChg chg="add del">
          <ac:chgData name="Theresa Hodgson" userId="213b339f-9e68-4d61-b6e1-9aa385d3ff46" providerId="ADAL" clId="{A7F9448E-007C-480A-8BEA-E671D8FD5A89}" dt="2019-02-18T15:27:09.093" v="81"/>
          <ac:picMkLst>
            <pc:docMk/>
            <pc:sldMk cId="1669721746" sldId="365"/>
            <ac:picMk id="36" creationId="{1E08C843-7458-4FCF-8CD5-6B9AF6481122}"/>
          </ac:picMkLst>
        </pc:picChg>
        <pc:picChg chg="add mod">
          <ac:chgData name="Theresa Hodgson" userId="213b339f-9e68-4d61-b6e1-9aa385d3ff46" providerId="ADAL" clId="{A7F9448E-007C-480A-8BEA-E671D8FD5A89}" dt="2019-02-18T15:32:57.760" v="245" actId="12788"/>
          <ac:picMkLst>
            <pc:docMk/>
            <pc:sldMk cId="1669721746" sldId="365"/>
            <ac:picMk id="58" creationId="{37121A05-B270-448E-8433-C9CEFEDA3C40}"/>
          </ac:picMkLst>
        </pc:picChg>
        <pc:picChg chg="add mod">
          <ac:chgData name="Theresa Hodgson" userId="213b339f-9e68-4d61-b6e1-9aa385d3ff46" providerId="ADAL" clId="{A7F9448E-007C-480A-8BEA-E671D8FD5A89}" dt="2019-02-18T15:33:03.217" v="246" actId="12788"/>
          <ac:picMkLst>
            <pc:docMk/>
            <pc:sldMk cId="1669721746" sldId="365"/>
            <ac:picMk id="59" creationId="{2F45A720-6021-4928-BA96-4215EEB29BD4}"/>
          </ac:picMkLst>
        </pc:picChg>
        <pc:picChg chg="add del mod">
          <ac:chgData name="Theresa Hodgson" userId="213b339f-9e68-4d61-b6e1-9aa385d3ff46" providerId="ADAL" clId="{A7F9448E-007C-480A-8BEA-E671D8FD5A89}" dt="2019-02-18T15:27:29.049" v="84" actId="478"/>
          <ac:picMkLst>
            <pc:docMk/>
            <pc:sldMk cId="1669721746" sldId="365"/>
            <ac:picMk id="60" creationId="{3BA45C5F-41DE-4812-8432-1BCAEFB786AB}"/>
          </ac:picMkLst>
        </pc:picChg>
        <pc:picChg chg="add mod">
          <ac:chgData name="Theresa Hodgson" userId="213b339f-9e68-4d61-b6e1-9aa385d3ff46" providerId="ADAL" clId="{A7F9448E-007C-480A-8BEA-E671D8FD5A89}" dt="2019-02-18T15:30:23.843" v="211" actId="1076"/>
          <ac:picMkLst>
            <pc:docMk/>
            <pc:sldMk cId="1669721746" sldId="365"/>
            <ac:picMk id="83" creationId="{4E97308F-5141-4376-8816-CE044303BA28}"/>
          </ac:picMkLst>
        </pc:picChg>
        <pc:picChg chg="add mod">
          <ac:chgData name="Theresa Hodgson" userId="213b339f-9e68-4d61-b6e1-9aa385d3ff46" providerId="ADAL" clId="{A7F9448E-007C-480A-8BEA-E671D8FD5A89}" dt="2019-02-18T15:33:09.457" v="247" actId="12788"/>
          <ac:picMkLst>
            <pc:docMk/>
            <pc:sldMk cId="1669721746" sldId="365"/>
            <ac:picMk id="104" creationId="{FC38E6BF-0BA4-4A5D-A492-002465256BF9}"/>
          </ac:picMkLst>
        </pc:picChg>
      </pc:sldChg>
      <pc:sldChg chg="modSp">
        <pc:chgData name="Theresa Hodgson" userId="213b339f-9e68-4d61-b6e1-9aa385d3ff46" providerId="ADAL" clId="{A7F9448E-007C-480A-8BEA-E671D8FD5A89}" dt="2019-02-18T18:34:00.883" v="2459" actId="20577"/>
        <pc:sldMkLst>
          <pc:docMk/>
          <pc:sldMk cId="332354265" sldId="366"/>
        </pc:sldMkLst>
        <pc:spChg chg="mod">
          <ac:chgData name="Theresa Hodgson" userId="213b339f-9e68-4d61-b6e1-9aa385d3ff46" providerId="ADAL" clId="{A7F9448E-007C-480A-8BEA-E671D8FD5A89}" dt="2019-02-18T18:34:00.883" v="2459" actId="20577"/>
          <ac:spMkLst>
            <pc:docMk/>
            <pc:sldMk cId="332354265" sldId="366"/>
            <ac:spMk id="19" creationId="{5252A847-DE45-4FA3-A1F8-EEBEB845FF8E}"/>
          </ac:spMkLst>
        </pc:spChg>
      </pc:sldChg>
      <pc:sldChg chg="addSp modSp add">
        <pc:chgData name="Theresa Hodgson" userId="213b339f-9e68-4d61-b6e1-9aa385d3ff46" providerId="ADAL" clId="{A7F9448E-007C-480A-8BEA-E671D8FD5A89}" dt="2019-02-18T15:46:14.620" v="802" actId="164"/>
        <pc:sldMkLst>
          <pc:docMk/>
          <pc:sldMk cId="1352104720" sldId="367"/>
        </pc:sldMkLst>
        <pc:spChg chg="mod">
          <ac:chgData name="Theresa Hodgson" userId="213b339f-9e68-4d61-b6e1-9aa385d3ff46" providerId="ADAL" clId="{A7F9448E-007C-480A-8BEA-E671D8FD5A89}" dt="2019-02-18T15:43:49.147" v="636"/>
          <ac:spMkLst>
            <pc:docMk/>
            <pc:sldMk cId="1352104720" sldId="367"/>
            <ac:spMk id="19" creationId="{5252A847-DE45-4FA3-A1F8-EEBEB845FF8E}"/>
          </ac:spMkLst>
        </pc:spChg>
        <pc:grpChg chg="add mod">
          <ac:chgData name="Theresa Hodgson" userId="213b339f-9e68-4d61-b6e1-9aa385d3ff46" providerId="ADAL" clId="{A7F9448E-007C-480A-8BEA-E671D8FD5A89}" dt="2019-02-18T15:46:11.142" v="801" actId="164"/>
          <ac:grpSpMkLst>
            <pc:docMk/>
            <pc:sldMk cId="1352104720" sldId="367"/>
            <ac:grpSpMk id="2" creationId="{3227FA76-F0DE-4329-BE29-5373DDF2676F}"/>
          </ac:grpSpMkLst>
        </pc:grpChg>
        <pc:grpChg chg="add mod">
          <ac:chgData name="Theresa Hodgson" userId="213b339f-9e68-4d61-b6e1-9aa385d3ff46" providerId="ADAL" clId="{A7F9448E-007C-480A-8BEA-E671D8FD5A89}" dt="2019-02-18T15:46:14.620" v="802" actId="164"/>
          <ac:grpSpMkLst>
            <pc:docMk/>
            <pc:sldMk cId="1352104720" sldId="367"/>
            <ac:grpSpMk id="3" creationId="{F055CC1F-5FDF-498C-A06C-E27AD950205A}"/>
          </ac:grpSpMkLst>
        </pc:grpChg>
        <pc:grpChg chg="add mod">
          <ac:chgData name="Theresa Hodgson" userId="213b339f-9e68-4d61-b6e1-9aa385d3ff46" providerId="ADAL" clId="{A7F9448E-007C-480A-8BEA-E671D8FD5A89}" dt="2019-02-18T15:46:14.620" v="802" actId="164"/>
          <ac:grpSpMkLst>
            <pc:docMk/>
            <pc:sldMk cId="1352104720" sldId="367"/>
            <ac:grpSpMk id="6" creationId="{5956918F-EAA8-4ACB-8A2C-8C6430694795}"/>
          </ac:grpSpMkLst>
        </pc:grpChg>
        <pc:grpChg chg="add mod">
          <ac:chgData name="Theresa Hodgson" userId="213b339f-9e68-4d61-b6e1-9aa385d3ff46" providerId="ADAL" clId="{A7F9448E-007C-480A-8BEA-E671D8FD5A89}" dt="2019-02-18T15:46:11.142" v="801" actId="164"/>
          <ac:grpSpMkLst>
            <pc:docMk/>
            <pc:sldMk cId="1352104720" sldId="367"/>
            <ac:grpSpMk id="21" creationId="{513B9C7A-E7E4-4406-9591-8C61B9C27D36}"/>
          </ac:grpSpMkLst>
        </pc:grpChg>
        <pc:grpChg chg="add mod">
          <ac:chgData name="Theresa Hodgson" userId="213b339f-9e68-4d61-b6e1-9aa385d3ff46" providerId="ADAL" clId="{A7F9448E-007C-480A-8BEA-E671D8FD5A89}" dt="2019-02-18T15:46:11.142" v="801" actId="164"/>
          <ac:grpSpMkLst>
            <pc:docMk/>
            <pc:sldMk cId="1352104720" sldId="367"/>
            <ac:grpSpMk id="28" creationId="{D57030C4-4788-46EA-AC48-F15FD91FDA90}"/>
          </ac:grpSpMkLst>
        </pc:grpChg>
        <pc:grpChg chg="add mod">
          <ac:chgData name="Theresa Hodgson" userId="213b339f-9e68-4d61-b6e1-9aa385d3ff46" providerId="ADAL" clId="{A7F9448E-007C-480A-8BEA-E671D8FD5A89}" dt="2019-02-18T15:46:14.620" v="802" actId="164"/>
          <ac:grpSpMkLst>
            <pc:docMk/>
            <pc:sldMk cId="1352104720" sldId="367"/>
            <ac:grpSpMk id="35" creationId="{5049AA03-2CDD-442C-8082-576C7325F8CD}"/>
          </ac:grpSpMkLst>
        </pc:grpChg>
        <pc:picChg chg="add mod">
          <ac:chgData name="Theresa Hodgson" userId="213b339f-9e68-4d61-b6e1-9aa385d3ff46" providerId="ADAL" clId="{A7F9448E-007C-480A-8BEA-E671D8FD5A89}" dt="2019-02-18T15:46:11.142" v="801" actId="164"/>
          <ac:picMkLst>
            <pc:docMk/>
            <pc:sldMk cId="1352104720" sldId="367"/>
            <ac:picMk id="26" creationId="{A9FE6936-F50B-402C-9F54-C88C74F93FAE}"/>
          </ac:picMkLst>
        </pc:picChg>
        <pc:picChg chg="add mod">
          <ac:chgData name="Theresa Hodgson" userId="213b339f-9e68-4d61-b6e1-9aa385d3ff46" providerId="ADAL" clId="{A7F9448E-007C-480A-8BEA-E671D8FD5A89}" dt="2019-02-18T15:46:14.620" v="802" actId="164"/>
          <ac:picMkLst>
            <pc:docMk/>
            <pc:sldMk cId="1352104720" sldId="367"/>
            <ac:picMk id="27" creationId="{9AB78480-B549-41A2-89F8-4F92FA21AD3E}"/>
          </ac:picMkLst>
        </pc:picChg>
      </pc:sldChg>
      <pc:sldChg chg="addSp delSp modSp add">
        <pc:chgData name="Theresa Hodgson" userId="213b339f-9e68-4d61-b6e1-9aa385d3ff46" providerId="ADAL" clId="{A7F9448E-007C-480A-8BEA-E671D8FD5A89}" dt="2019-02-18T15:53:10.625" v="1007" actId="1037"/>
        <pc:sldMkLst>
          <pc:docMk/>
          <pc:sldMk cId="146085499" sldId="368"/>
        </pc:sldMkLst>
        <pc:spChg chg="add mod topLvl">
          <ac:chgData name="Theresa Hodgson" userId="213b339f-9e68-4d61-b6e1-9aa385d3ff46" providerId="ADAL" clId="{A7F9448E-007C-480A-8BEA-E671D8FD5A89}" dt="2019-02-18T15:49:30.293" v="874" actId="1037"/>
          <ac:spMkLst>
            <pc:docMk/>
            <pc:sldMk cId="146085499" sldId="368"/>
            <ac:spMk id="9" creationId="{496B9A9A-974A-4620-A130-8108645AC57A}"/>
          </ac:spMkLst>
        </pc:spChg>
        <pc:spChg chg="add mod topLvl">
          <ac:chgData name="Theresa Hodgson" userId="213b339f-9e68-4d61-b6e1-9aa385d3ff46" providerId="ADAL" clId="{A7F9448E-007C-480A-8BEA-E671D8FD5A89}" dt="2019-02-18T15:53:10.625" v="1007" actId="1037"/>
          <ac:spMkLst>
            <pc:docMk/>
            <pc:sldMk cId="146085499" sldId="368"/>
            <ac:spMk id="10" creationId="{51CF8B8C-6A8D-42AA-8E3D-173800F4AD74}"/>
          </ac:spMkLst>
        </pc:spChg>
        <pc:spChg chg="add mod">
          <ac:chgData name="Theresa Hodgson" userId="213b339f-9e68-4d61-b6e1-9aa385d3ff46" providerId="ADAL" clId="{A7F9448E-007C-480A-8BEA-E671D8FD5A89}" dt="2019-02-18T15:49:59.299" v="917" actId="1038"/>
          <ac:spMkLst>
            <pc:docMk/>
            <pc:sldMk cId="146085499" sldId="368"/>
            <ac:spMk id="11" creationId="{17621CC9-D2CC-4AD5-8E9D-D35688EBCF7C}"/>
          </ac:spMkLst>
        </pc:spChg>
        <pc:spChg chg="add mod">
          <ac:chgData name="Theresa Hodgson" userId="213b339f-9e68-4d61-b6e1-9aa385d3ff46" providerId="ADAL" clId="{A7F9448E-007C-480A-8BEA-E671D8FD5A89}" dt="2019-02-18T15:51:12.246" v="950" actId="408"/>
          <ac:spMkLst>
            <pc:docMk/>
            <pc:sldMk cId="146085499" sldId="368"/>
            <ac:spMk id="12" creationId="{9ED58C37-80E8-4BFA-A92E-325E5AE44997}"/>
          </ac:spMkLst>
        </pc:spChg>
        <pc:spChg chg="add mod">
          <ac:chgData name="Theresa Hodgson" userId="213b339f-9e68-4d61-b6e1-9aa385d3ff46" providerId="ADAL" clId="{A7F9448E-007C-480A-8BEA-E671D8FD5A89}" dt="2019-02-18T15:53:10.625" v="1007" actId="1037"/>
          <ac:spMkLst>
            <pc:docMk/>
            <pc:sldMk cId="146085499" sldId="368"/>
            <ac:spMk id="13" creationId="{624ED4CE-CCAF-47F3-9E54-23BBDC53C08D}"/>
          </ac:spMkLst>
        </pc:spChg>
        <pc:spChg chg="add mod">
          <ac:chgData name="Theresa Hodgson" userId="213b339f-9e68-4d61-b6e1-9aa385d3ff46" providerId="ADAL" clId="{A7F9448E-007C-480A-8BEA-E671D8FD5A89}" dt="2019-02-18T15:51:12.246" v="950" actId="408"/>
          <ac:spMkLst>
            <pc:docMk/>
            <pc:sldMk cId="146085499" sldId="368"/>
            <ac:spMk id="14" creationId="{C567D8CA-AE94-4CF2-B6C0-6DAD0F45E104}"/>
          </ac:spMkLst>
        </pc:spChg>
        <pc:spChg chg="mod">
          <ac:chgData name="Theresa Hodgson" userId="213b339f-9e68-4d61-b6e1-9aa385d3ff46" providerId="ADAL" clId="{A7F9448E-007C-480A-8BEA-E671D8FD5A89}" dt="2019-02-18T15:46:53.311" v="808" actId="207"/>
          <ac:spMkLst>
            <pc:docMk/>
            <pc:sldMk cId="146085499" sldId="368"/>
            <ac:spMk id="19" creationId="{5252A847-DE45-4FA3-A1F8-EEBEB845FF8E}"/>
          </ac:spMkLst>
        </pc:spChg>
        <pc:grpChg chg="add mod">
          <ac:chgData name="Theresa Hodgson" userId="213b339f-9e68-4d61-b6e1-9aa385d3ff46" providerId="ADAL" clId="{A7F9448E-007C-480A-8BEA-E671D8FD5A89}" dt="2019-02-18T15:52:48.317" v="979" actId="12789"/>
          <ac:grpSpMkLst>
            <pc:docMk/>
            <pc:sldMk cId="146085499" sldId="368"/>
            <ac:grpSpMk id="2" creationId="{5B43582B-53BA-41F8-B5D9-66DBE38ACA06}"/>
          </ac:grpSpMkLst>
        </pc:grpChg>
        <pc:grpChg chg="add del mod topLvl">
          <ac:chgData name="Theresa Hodgson" userId="213b339f-9e68-4d61-b6e1-9aa385d3ff46" providerId="ADAL" clId="{A7F9448E-007C-480A-8BEA-E671D8FD5A89}" dt="2019-02-18T15:51:29.300" v="954" actId="165"/>
          <ac:grpSpMkLst>
            <pc:docMk/>
            <pc:sldMk cId="146085499" sldId="368"/>
            <ac:grpSpMk id="3" creationId="{6B45045C-E463-47EB-A03A-15A37D3B3BEB}"/>
          </ac:grpSpMkLst>
        </pc:grpChg>
        <pc:grpChg chg="add del mod">
          <ac:chgData name="Theresa Hodgson" userId="213b339f-9e68-4d61-b6e1-9aa385d3ff46" providerId="ADAL" clId="{A7F9448E-007C-480A-8BEA-E671D8FD5A89}" dt="2019-02-18T15:51:26.145" v="953" actId="165"/>
          <ac:grpSpMkLst>
            <pc:docMk/>
            <pc:sldMk cId="146085499" sldId="368"/>
            <ac:grpSpMk id="4" creationId="{C5621FCD-2F88-406F-86B9-B2B156BA7C7B}"/>
          </ac:grpSpMkLst>
        </pc:grpChg>
        <pc:grpChg chg="add del mod topLvl">
          <ac:chgData name="Theresa Hodgson" userId="213b339f-9e68-4d61-b6e1-9aa385d3ff46" providerId="ADAL" clId="{A7F9448E-007C-480A-8BEA-E671D8FD5A89}" dt="2019-02-18T15:51:49.933" v="962" actId="165"/>
          <ac:grpSpMkLst>
            <pc:docMk/>
            <pc:sldMk cId="146085499" sldId="368"/>
            <ac:grpSpMk id="5" creationId="{4915C64B-18BE-4E91-9348-7A4D27BC8E88}"/>
          </ac:grpSpMkLst>
        </pc:grpChg>
        <pc:grpChg chg="add del mod">
          <ac:chgData name="Theresa Hodgson" userId="213b339f-9e68-4d61-b6e1-9aa385d3ff46" providerId="ADAL" clId="{A7F9448E-007C-480A-8BEA-E671D8FD5A89}" dt="2019-02-18T15:51:47.511" v="961" actId="165"/>
          <ac:grpSpMkLst>
            <pc:docMk/>
            <pc:sldMk cId="146085499" sldId="368"/>
            <ac:grpSpMk id="31" creationId="{481D45C4-79E6-422F-B46C-B37C22676EE1}"/>
          </ac:grpSpMkLst>
        </pc:grpChg>
        <pc:grpChg chg="add del mod">
          <ac:chgData name="Theresa Hodgson" userId="213b339f-9e68-4d61-b6e1-9aa385d3ff46" providerId="ADAL" clId="{A7F9448E-007C-480A-8BEA-E671D8FD5A89}" dt="2019-02-18T15:48:48.402" v="838" actId="165"/>
          <ac:grpSpMkLst>
            <pc:docMk/>
            <pc:sldMk cId="146085499" sldId="368"/>
            <ac:grpSpMk id="32" creationId="{6EB3E3BF-6A89-4CD2-AFA7-E6F8FA37A2CA}"/>
          </ac:grpSpMkLst>
        </pc:grpChg>
        <pc:grpChg chg="add mod">
          <ac:chgData name="Theresa Hodgson" userId="213b339f-9e68-4d61-b6e1-9aa385d3ff46" providerId="ADAL" clId="{A7F9448E-007C-480A-8BEA-E671D8FD5A89}" dt="2019-02-18T15:48:28.450" v="837" actId="164"/>
          <ac:grpSpMkLst>
            <pc:docMk/>
            <pc:sldMk cId="146085499" sldId="368"/>
            <ac:grpSpMk id="33" creationId="{78AD2BD4-9846-4B19-A511-8C4A5D055B14}"/>
          </ac:grpSpMkLst>
        </pc:grpChg>
        <pc:grpChg chg="add mod">
          <ac:chgData name="Theresa Hodgson" userId="213b339f-9e68-4d61-b6e1-9aa385d3ff46" providerId="ADAL" clId="{A7F9448E-007C-480A-8BEA-E671D8FD5A89}" dt="2019-02-18T15:53:10.625" v="1007" actId="1037"/>
          <ac:grpSpMkLst>
            <pc:docMk/>
            <pc:sldMk cId="146085499" sldId="368"/>
            <ac:grpSpMk id="34" creationId="{85630E02-8B87-457E-B36C-E33DC00E669A}"/>
          </ac:grpSpMkLst>
        </pc:grpChg>
        <pc:grpChg chg="add mod">
          <ac:chgData name="Theresa Hodgson" userId="213b339f-9e68-4d61-b6e1-9aa385d3ff46" providerId="ADAL" clId="{A7F9448E-007C-480A-8BEA-E671D8FD5A89}" dt="2019-02-18T15:52:48.317" v="979" actId="12789"/>
          <ac:grpSpMkLst>
            <pc:docMk/>
            <pc:sldMk cId="146085499" sldId="368"/>
            <ac:grpSpMk id="35" creationId="{974BABB8-9B00-4FE5-9B00-6E9D7C932AEC}"/>
          </ac:grpSpMkLst>
        </pc:grpChg>
        <pc:picChg chg="add mod">
          <ac:chgData name="Theresa Hodgson" userId="213b339f-9e68-4d61-b6e1-9aa385d3ff46" providerId="ADAL" clId="{A7F9448E-007C-480A-8BEA-E671D8FD5A89}" dt="2019-02-18T15:50:17.254" v="920" actId="408"/>
          <ac:picMkLst>
            <pc:docMk/>
            <pc:sldMk cId="146085499" sldId="368"/>
            <ac:picMk id="6" creationId="{E9165F7D-E49D-4D2E-98F7-0B06F4F93D31}"/>
          </ac:picMkLst>
        </pc:picChg>
        <pc:picChg chg="add mod">
          <ac:chgData name="Theresa Hodgson" userId="213b339f-9e68-4d61-b6e1-9aa385d3ff46" providerId="ADAL" clId="{A7F9448E-007C-480A-8BEA-E671D8FD5A89}" dt="2019-02-18T15:47:25.141" v="820" actId="164"/>
          <ac:picMkLst>
            <pc:docMk/>
            <pc:sldMk cId="146085499" sldId="368"/>
            <ac:picMk id="15" creationId="{75438440-A0C1-44FC-B6BC-0152582766E6}"/>
          </ac:picMkLst>
        </pc:picChg>
        <pc:picChg chg="add mod topLvl">
          <ac:chgData name="Theresa Hodgson" userId="213b339f-9e68-4d61-b6e1-9aa385d3ff46" providerId="ADAL" clId="{A7F9448E-007C-480A-8BEA-E671D8FD5A89}" dt="2019-02-18T15:52:35.451" v="977" actId="164"/>
          <ac:picMkLst>
            <pc:docMk/>
            <pc:sldMk cId="146085499" sldId="368"/>
            <ac:picMk id="16" creationId="{824FE5AC-ED99-45D9-9858-DB20B86875EB}"/>
          </ac:picMkLst>
        </pc:picChg>
        <pc:picChg chg="add mod topLvl">
          <ac:chgData name="Theresa Hodgson" userId="213b339f-9e68-4d61-b6e1-9aa385d3ff46" providerId="ADAL" clId="{A7F9448E-007C-480A-8BEA-E671D8FD5A89}" dt="2019-02-18T15:52:35.451" v="977" actId="164"/>
          <ac:picMkLst>
            <pc:docMk/>
            <pc:sldMk cId="146085499" sldId="368"/>
            <ac:picMk id="17" creationId="{281CDB95-14FD-4294-A66D-B8DDDED06A53}"/>
          </ac:picMkLst>
        </pc:picChg>
        <pc:picChg chg="add mod">
          <ac:chgData name="Theresa Hodgson" userId="213b339f-9e68-4d61-b6e1-9aa385d3ff46" providerId="ADAL" clId="{A7F9448E-007C-480A-8BEA-E671D8FD5A89}" dt="2019-02-18T15:47:25.141" v="820" actId="164"/>
          <ac:picMkLst>
            <pc:docMk/>
            <pc:sldMk cId="146085499" sldId="368"/>
            <ac:picMk id="20" creationId="{DBAC0F69-365A-4FA3-8D79-8171C7D5A1E1}"/>
          </ac:picMkLst>
        </pc:picChg>
        <pc:picChg chg="add mod topLvl">
          <ac:chgData name="Theresa Hodgson" userId="213b339f-9e68-4d61-b6e1-9aa385d3ff46" providerId="ADAL" clId="{A7F9448E-007C-480A-8BEA-E671D8FD5A89}" dt="2019-02-18T15:52:31.090" v="976" actId="164"/>
          <ac:picMkLst>
            <pc:docMk/>
            <pc:sldMk cId="146085499" sldId="368"/>
            <ac:picMk id="21" creationId="{1F1C44E7-BFF0-4F5F-9D51-D04623A46794}"/>
          </ac:picMkLst>
        </pc:picChg>
        <pc:picChg chg="add mod topLvl">
          <ac:chgData name="Theresa Hodgson" userId="213b339f-9e68-4d61-b6e1-9aa385d3ff46" providerId="ADAL" clId="{A7F9448E-007C-480A-8BEA-E671D8FD5A89}" dt="2019-02-18T15:52:31.090" v="976" actId="164"/>
          <ac:picMkLst>
            <pc:docMk/>
            <pc:sldMk cId="146085499" sldId="368"/>
            <ac:picMk id="22" creationId="{123972CF-3F48-4392-BEAA-383B14673433}"/>
          </ac:picMkLst>
        </pc:picChg>
        <pc:picChg chg="add mod topLvl">
          <ac:chgData name="Theresa Hodgson" userId="213b339f-9e68-4d61-b6e1-9aa385d3ff46" providerId="ADAL" clId="{A7F9448E-007C-480A-8BEA-E671D8FD5A89}" dt="2019-02-18T15:52:31.090" v="976" actId="164"/>
          <ac:picMkLst>
            <pc:docMk/>
            <pc:sldMk cId="146085499" sldId="368"/>
            <ac:picMk id="23" creationId="{15018399-CF00-461B-9489-A3DEBBC90561}"/>
          </ac:picMkLst>
        </pc:picChg>
        <pc:picChg chg="add mod topLvl">
          <ac:chgData name="Theresa Hodgson" userId="213b339f-9e68-4d61-b6e1-9aa385d3ff46" providerId="ADAL" clId="{A7F9448E-007C-480A-8BEA-E671D8FD5A89}" dt="2019-02-18T15:52:35.451" v="977" actId="164"/>
          <ac:picMkLst>
            <pc:docMk/>
            <pc:sldMk cId="146085499" sldId="368"/>
            <ac:picMk id="24" creationId="{661CC254-8515-4EB9-B743-328DCC4F0E17}"/>
          </ac:picMkLst>
        </pc:picChg>
        <pc:picChg chg="add mod topLvl">
          <ac:chgData name="Theresa Hodgson" userId="213b339f-9e68-4d61-b6e1-9aa385d3ff46" providerId="ADAL" clId="{A7F9448E-007C-480A-8BEA-E671D8FD5A89}" dt="2019-02-18T15:52:31.090" v="976" actId="164"/>
          <ac:picMkLst>
            <pc:docMk/>
            <pc:sldMk cId="146085499" sldId="368"/>
            <ac:picMk id="25" creationId="{6B066DB7-0CEA-4495-B655-0E0E1CB380F1}"/>
          </ac:picMkLst>
        </pc:picChg>
        <pc:picChg chg="add mod">
          <ac:chgData name="Theresa Hodgson" userId="213b339f-9e68-4d61-b6e1-9aa385d3ff46" providerId="ADAL" clId="{A7F9448E-007C-480A-8BEA-E671D8FD5A89}" dt="2019-02-18T15:51:19.228" v="952" actId="14100"/>
          <ac:picMkLst>
            <pc:docMk/>
            <pc:sldMk cId="146085499" sldId="368"/>
            <ac:picMk id="26" creationId="{932176F9-04CA-4EC8-A58D-0CEE6A3A801A}"/>
          </ac:picMkLst>
        </pc:picChg>
        <pc:picChg chg="add mod">
          <ac:chgData name="Theresa Hodgson" userId="213b339f-9e68-4d61-b6e1-9aa385d3ff46" providerId="ADAL" clId="{A7F9448E-007C-480A-8BEA-E671D8FD5A89}" dt="2019-02-18T15:53:10.625" v="1007" actId="1037"/>
          <ac:picMkLst>
            <pc:docMk/>
            <pc:sldMk cId="146085499" sldId="368"/>
            <ac:picMk id="27" creationId="{708D2BA7-7AF2-4789-A679-9F50B887728C}"/>
          </ac:picMkLst>
        </pc:picChg>
        <pc:picChg chg="add mod topLvl">
          <ac:chgData name="Theresa Hodgson" userId="213b339f-9e68-4d61-b6e1-9aa385d3ff46" providerId="ADAL" clId="{A7F9448E-007C-480A-8BEA-E671D8FD5A89}" dt="2019-02-18T15:52:35.451" v="977" actId="164"/>
          <ac:picMkLst>
            <pc:docMk/>
            <pc:sldMk cId="146085499" sldId="368"/>
            <ac:picMk id="28" creationId="{5DFF0425-E8FB-4ACF-A357-EA3C73B69748}"/>
          </ac:picMkLst>
        </pc:picChg>
        <pc:picChg chg="add mod topLvl">
          <ac:chgData name="Theresa Hodgson" userId="213b339f-9e68-4d61-b6e1-9aa385d3ff46" providerId="ADAL" clId="{A7F9448E-007C-480A-8BEA-E671D8FD5A89}" dt="2019-02-18T15:52:31.090" v="976" actId="164"/>
          <ac:picMkLst>
            <pc:docMk/>
            <pc:sldMk cId="146085499" sldId="368"/>
            <ac:picMk id="29" creationId="{88355A18-482D-4423-A14A-272E0AC90EBD}"/>
          </ac:picMkLst>
        </pc:picChg>
        <pc:picChg chg="add mod topLvl">
          <ac:chgData name="Theresa Hodgson" userId="213b339f-9e68-4d61-b6e1-9aa385d3ff46" providerId="ADAL" clId="{A7F9448E-007C-480A-8BEA-E671D8FD5A89}" dt="2019-02-18T15:52:31.090" v="976" actId="164"/>
          <ac:picMkLst>
            <pc:docMk/>
            <pc:sldMk cId="146085499" sldId="368"/>
            <ac:picMk id="30" creationId="{64555307-657B-4F81-8EFF-5477BECE048F}"/>
          </ac:picMkLst>
        </pc:picChg>
      </pc:sldChg>
      <pc:sldChg chg="addSp delSp modSp add">
        <pc:chgData name="Theresa Hodgson" userId="213b339f-9e68-4d61-b6e1-9aa385d3ff46" providerId="ADAL" clId="{A7F9448E-007C-480A-8BEA-E671D8FD5A89}" dt="2019-02-18T16:23:46.926" v="2419"/>
        <pc:sldMkLst>
          <pc:docMk/>
          <pc:sldMk cId="235102587" sldId="369"/>
        </pc:sldMkLst>
        <pc:spChg chg="add del mod">
          <ac:chgData name="Theresa Hodgson" userId="213b339f-9e68-4d61-b6e1-9aa385d3ff46" providerId="ADAL" clId="{A7F9448E-007C-480A-8BEA-E671D8FD5A89}" dt="2019-02-18T16:11:52.042" v="1629"/>
          <ac:spMkLst>
            <pc:docMk/>
            <pc:sldMk cId="235102587" sldId="369"/>
            <ac:spMk id="6" creationId="{13FA6105-413B-4547-A5EF-493914943467}"/>
          </ac:spMkLst>
        </pc:spChg>
        <pc:spChg chg="mod">
          <ac:chgData name="Theresa Hodgson" userId="213b339f-9e68-4d61-b6e1-9aa385d3ff46" providerId="ADAL" clId="{A7F9448E-007C-480A-8BEA-E671D8FD5A89}" dt="2019-02-18T16:11:51.329" v="1628" actId="1076"/>
          <ac:spMkLst>
            <pc:docMk/>
            <pc:sldMk cId="235102587" sldId="369"/>
            <ac:spMk id="7" creationId="{84B107DC-B90C-4A45-B422-BA8DE29C2552}"/>
          </ac:spMkLst>
        </pc:spChg>
        <pc:spChg chg="add del mod">
          <ac:chgData name="Theresa Hodgson" userId="213b339f-9e68-4d61-b6e1-9aa385d3ff46" providerId="ADAL" clId="{A7F9448E-007C-480A-8BEA-E671D8FD5A89}" dt="2019-02-18T16:11:52.042" v="1629"/>
          <ac:spMkLst>
            <pc:docMk/>
            <pc:sldMk cId="235102587" sldId="369"/>
            <ac:spMk id="9" creationId="{B66925AF-4F88-4530-A6B3-060F495DD6E4}"/>
          </ac:spMkLst>
        </pc:spChg>
        <pc:spChg chg="add del mod">
          <ac:chgData name="Theresa Hodgson" userId="213b339f-9e68-4d61-b6e1-9aa385d3ff46" providerId="ADAL" clId="{A7F9448E-007C-480A-8BEA-E671D8FD5A89}" dt="2019-02-18T16:11:52.042" v="1629"/>
          <ac:spMkLst>
            <pc:docMk/>
            <pc:sldMk cId="235102587" sldId="369"/>
            <ac:spMk id="10" creationId="{7E1DDA86-034F-43FA-9ED5-55656893B663}"/>
          </ac:spMkLst>
        </pc:spChg>
        <pc:spChg chg="mod">
          <ac:chgData name="Theresa Hodgson" userId="213b339f-9e68-4d61-b6e1-9aa385d3ff46" providerId="ADAL" clId="{A7F9448E-007C-480A-8BEA-E671D8FD5A89}" dt="2019-02-18T16:11:17.243" v="1623" actId="207"/>
          <ac:spMkLst>
            <pc:docMk/>
            <pc:sldMk cId="235102587" sldId="369"/>
            <ac:spMk id="19" creationId="{5252A847-DE45-4FA3-A1F8-EEBEB845FF8E}"/>
          </ac:spMkLst>
        </pc:spChg>
        <pc:spChg chg="add mod">
          <ac:chgData name="Theresa Hodgson" userId="213b339f-9e68-4d61-b6e1-9aa385d3ff46" providerId="ADAL" clId="{A7F9448E-007C-480A-8BEA-E671D8FD5A89}" dt="2019-02-18T16:14:59.551" v="1829" actId="12788"/>
          <ac:spMkLst>
            <pc:docMk/>
            <pc:sldMk cId="235102587" sldId="369"/>
            <ac:spMk id="23" creationId="{B59D4FA8-EE6B-4391-AE8C-0DE987FC8503}"/>
          </ac:spMkLst>
        </pc:spChg>
        <pc:spChg chg="add mod">
          <ac:chgData name="Theresa Hodgson" userId="213b339f-9e68-4d61-b6e1-9aa385d3ff46" providerId="ADAL" clId="{A7F9448E-007C-480A-8BEA-E671D8FD5A89}" dt="2019-02-18T16:14:48.303" v="1827" actId="12788"/>
          <ac:spMkLst>
            <pc:docMk/>
            <pc:sldMk cId="235102587" sldId="369"/>
            <ac:spMk id="24" creationId="{0FBD04C1-7AAC-4D04-B563-92ABFFFE1EB0}"/>
          </ac:spMkLst>
        </pc:spChg>
        <pc:spChg chg="add mod">
          <ac:chgData name="Theresa Hodgson" userId="213b339f-9e68-4d61-b6e1-9aa385d3ff46" providerId="ADAL" clId="{A7F9448E-007C-480A-8BEA-E671D8FD5A89}" dt="2019-02-18T16:14:53.611" v="1828" actId="12788"/>
          <ac:spMkLst>
            <pc:docMk/>
            <pc:sldMk cId="235102587" sldId="369"/>
            <ac:spMk id="25" creationId="{2359E217-040F-4C72-820D-CB4816E92F1A}"/>
          </ac:spMkLst>
        </pc:spChg>
        <pc:grpChg chg="add del mod">
          <ac:chgData name="Theresa Hodgson" userId="213b339f-9e68-4d61-b6e1-9aa385d3ff46" providerId="ADAL" clId="{A7F9448E-007C-480A-8BEA-E671D8FD5A89}" dt="2019-02-18T16:11:52.042" v="1629"/>
          <ac:grpSpMkLst>
            <pc:docMk/>
            <pc:sldMk cId="235102587" sldId="369"/>
            <ac:grpSpMk id="11" creationId="{D4E0E0B4-142D-47BD-9492-3411B962D04F}"/>
          </ac:grpSpMkLst>
        </pc:grpChg>
        <pc:grpChg chg="add del mod">
          <ac:chgData name="Theresa Hodgson" userId="213b339f-9e68-4d61-b6e1-9aa385d3ff46" providerId="ADAL" clId="{A7F9448E-007C-480A-8BEA-E671D8FD5A89}" dt="2019-02-18T16:23:38.349" v="2408"/>
          <ac:grpSpMkLst>
            <pc:docMk/>
            <pc:sldMk cId="235102587" sldId="369"/>
            <ac:grpSpMk id="26" creationId="{7A42C8CD-BBE1-409C-BA32-962F96935AEA}"/>
          </ac:grpSpMkLst>
        </pc:grpChg>
        <pc:grpChg chg="add">
          <ac:chgData name="Theresa Hodgson" userId="213b339f-9e68-4d61-b6e1-9aa385d3ff46" providerId="ADAL" clId="{A7F9448E-007C-480A-8BEA-E671D8FD5A89}" dt="2019-02-18T16:23:46.926" v="2419"/>
          <ac:grpSpMkLst>
            <pc:docMk/>
            <pc:sldMk cId="235102587" sldId="369"/>
            <ac:grpSpMk id="36" creationId="{D43F57EC-87E9-4E0A-B26A-4FB92BFB4FF2}"/>
          </ac:grpSpMkLst>
        </pc:grpChg>
        <pc:picChg chg="mod">
          <ac:chgData name="Theresa Hodgson" userId="213b339f-9e68-4d61-b6e1-9aa385d3ff46" providerId="ADAL" clId="{A7F9448E-007C-480A-8BEA-E671D8FD5A89}" dt="2019-02-18T16:11:41.481" v="1626" actId="1076"/>
          <ac:picMkLst>
            <pc:docMk/>
            <pc:sldMk cId="235102587" sldId="369"/>
            <ac:picMk id="8" creationId="{D9426B6B-94AA-4D9B-BC63-8F0BC9ED5115}"/>
          </ac:picMkLst>
        </pc:picChg>
        <pc:picChg chg="mod">
          <ac:chgData name="Theresa Hodgson" userId="213b339f-9e68-4d61-b6e1-9aa385d3ff46" providerId="ADAL" clId="{A7F9448E-007C-480A-8BEA-E671D8FD5A89}" dt="2019-02-18T16:11:51.329" v="1628" actId="1076"/>
          <ac:picMkLst>
            <pc:docMk/>
            <pc:sldMk cId="235102587" sldId="369"/>
            <ac:picMk id="18" creationId="{AF62330C-AB9B-43BE-82E4-98A7F5B9D6D1}"/>
          </ac:picMkLst>
        </pc:picChg>
        <pc:picChg chg="add del mod">
          <ac:chgData name="Theresa Hodgson" userId="213b339f-9e68-4d61-b6e1-9aa385d3ff46" providerId="ADAL" clId="{A7F9448E-007C-480A-8BEA-E671D8FD5A89}" dt="2019-02-18T16:11:52.042" v="1629"/>
          <ac:picMkLst>
            <pc:docMk/>
            <pc:sldMk cId="235102587" sldId="369"/>
            <ac:picMk id="20" creationId="{1055BD41-C5E2-46E8-A213-EA08E4446696}"/>
          </ac:picMkLst>
        </pc:picChg>
        <pc:picChg chg="add del mod">
          <ac:chgData name="Theresa Hodgson" userId="213b339f-9e68-4d61-b6e1-9aa385d3ff46" providerId="ADAL" clId="{A7F9448E-007C-480A-8BEA-E671D8FD5A89}" dt="2019-02-18T16:11:52.042" v="1629"/>
          <ac:picMkLst>
            <pc:docMk/>
            <pc:sldMk cId="235102587" sldId="369"/>
            <ac:picMk id="21" creationId="{1B6FC4CD-5890-40FC-8108-63587D418B85}"/>
          </ac:picMkLst>
        </pc:picChg>
        <pc:picChg chg="add del mod">
          <ac:chgData name="Theresa Hodgson" userId="213b339f-9e68-4d61-b6e1-9aa385d3ff46" providerId="ADAL" clId="{A7F9448E-007C-480A-8BEA-E671D8FD5A89}" dt="2019-02-18T16:11:52.042" v="1629"/>
          <ac:picMkLst>
            <pc:docMk/>
            <pc:sldMk cId="235102587" sldId="369"/>
            <ac:picMk id="22" creationId="{56394421-0C2A-4CC3-9832-3152C7A2FF86}"/>
          </ac:picMkLst>
        </pc:picChg>
        <pc:picChg chg="add mod">
          <ac:chgData name="Theresa Hodgson" userId="213b339f-9e68-4d61-b6e1-9aa385d3ff46" providerId="ADAL" clId="{A7F9448E-007C-480A-8BEA-E671D8FD5A89}" dt="2019-02-18T16:14:53.611" v="1828" actId="12788"/>
          <ac:picMkLst>
            <pc:docMk/>
            <pc:sldMk cId="235102587" sldId="369"/>
            <ac:picMk id="33" creationId="{CCC8C9B6-4F55-45B1-8195-321CEC97EE41}"/>
          </ac:picMkLst>
        </pc:picChg>
        <pc:picChg chg="add mod">
          <ac:chgData name="Theresa Hodgson" userId="213b339f-9e68-4d61-b6e1-9aa385d3ff46" providerId="ADAL" clId="{A7F9448E-007C-480A-8BEA-E671D8FD5A89}" dt="2019-02-18T16:14:59.551" v="1829" actId="12788"/>
          <ac:picMkLst>
            <pc:docMk/>
            <pc:sldMk cId="235102587" sldId="369"/>
            <ac:picMk id="34" creationId="{3DD6CBEE-42C2-4B03-8927-2D5429483A49}"/>
          </ac:picMkLst>
        </pc:picChg>
        <pc:picChg chg="add mod">
          <ac:chgData name="Theresa Hodgson" userId="213b339f-9e68-4d61-b6e1-9aa385d3ff46" providerId="ADAL" clId="{A7F9448E-007C-480A-8BEA-E671D8FD5A89}" dt="2019-02-18T16:14:48.303" v="1827" actId="12788"/>
          <ac:picMkLst>
            <pc:docMk/>
            <pc:sldMk cId="235102587" sldId="369"/>
            <ac:picMk id="35" creationId="{87F4E871-13C3-4A12-8EFD-25AD6BDF5BFF}"/>
          </ac:picMkLst>
        </pc:picChg>
      </pc:sldChg>
      <pc:sldChg chg="modSp add">
        <pc:chgData name="Theresa Hodgson" userId="213b339f-9e68-4d61-b6e1-9aa385d3ff46" providerId="ADAL" clId="{A7F9448E-007C-480A-8BEA-E671D8FD5A89}" dt="2019-02-18T15:34:26.983" v="266" actId="408"/>
        <pc:sldMkLst>
          <pc:docMk/>
          <pc:sldMk cId="3344894916" sldId="370"/>
        </pc:sldMkLst>
        <pc:graphicFrameChg chg="mod modGraphic">
          <ac:chgData name="Theresa Hodgson" userId="213b339f-9e68-4d61-b6e1-9aa385d3ff46" providerId="ADAL" clId="{A7F9448E-007C-480A-8BEA-E671D8FD5A89}" dt="2019-02-18T15:34:26.983" v="266" actId="408"/>
          <ac:graphicFrameMkLst>
            <pc:docMk/>
            <pc:sldMk cId="3344894916" sldId="370"/>
            <ac:graphicFrameMk id="82" creationId="{9B420C34-312E-4367-B32C-C66763FDD423}"/>
          </ac:graphicFrameMkLst>
        </pc:graphicFrameChg>
        <pc:graphicFrameChg chg="mod modGraphic">
          <ac:chgData name="Theresa Hodgson" userId="213b339f-9e68-4d61-b6e1-9aa385d3ff46" providerId="ADAL" clId="{A7F9448E-007C-480A-8BEA-E671D8FD5A89}" dt="2019-02-18T15:34:26.983" v="266" actId="408"/>
          <ac:graphicFrameMkLst>
            <pc:docMk/>
            <pc:sldMk cId="3344894916" sldId="370"/>
            <ac:graphicFrameMk id="107" creationId="{EBD3CE40-1E4B-4153-9BF4-2151B51EBD07}"/>
          </ac:graphicFrameMkLst>
        </pc:graphicFrameChg>
        <pc:graphicFrameChg chg="mod modGraphic">
          <ac:chgData name="Theresa Hodgson" userId="213b339f-9e68-4d61-b6e1-9aa385d3ff46" providerId="ADAL" clId="{A7F9448E-007C-480A-8BEA-E671D8FD5A89}" dt="2019-02-18T15:34:26.983" v="266" actId="408"/>
          <ac:graphicFrameMkLst>
            <pc:docMk/>
            <pc:sldMk cId="3344894916" sldId="370"/>
            <ac:graphicFrameMk id="108" creationId="{1521BA30-A9D9-4B88-8B67-0526E3831322}"/>
          </ac:graphicFrameMkLst>
        </pc:graphicFrameChg>
        <pc:picChg chg="mod">
          <ac:chgData name="Theresa Hodgson" userId="213b339f-9e68-4d61-b6e1-9aa385d3ff46" providerId="ADAL" clId="{A7F9448E-007C-480A-8BEA-E671D8FD5A89}" dt="2019-02-18T15:33:32.371" v="249" actId="1076"/>
          <ac:picMkLst>
            <pc:docMk/>
            <pc:sldMk cId="3344894916" sldId="370"/>
            <ac:picMk id="58" creationId="{37121A05-B270-448E-8433-C9CEFEDA3C40}"/>
          </ac:picMkLst>
        </pc:picChg>
        <pc:picChg chg="mod">
          <ac:chgData name="Theresa Hodgson" userId="213b339f-9e68-4d61-b6e1-9aa385d3ff46" providerId="ADAL" clId="{A7F9448E-007C-480A-8BEA-E671D8FD5A89}" dt="2019-02-18T15:34:11.747" v="263" actId="1076"/>
          <ac:picMkLst>
            <pc:docMk/>
            <pc:sldMk cId="3344894916" sldId="370"/>
            <ac:picMk id="59" creationId="{2F45A720-6021-4928-BA96-4215EEB29BD4}"/>
          </ac:picMkLst>
        </pc:picChg>
        <pc:picChg chg="mod">
          <ac:chgData name="Theresa Hodgson" userId="213b339f-9e68-4d61-b6e1-9aa385d3ff46" providerId="ADAL" clId="{A7F9448E-007C-480A-8BEA-E671D8FD5A89}" dt="2019-02-18T15:33:47.248" v="254" actId="14100"/>
          <ac:picMkLst>
            <pc:docMk/>
            <pc:sldMk cId="3344894916" sldId="370"/>
            <ac:picMk id="104" creationId="{FC38E6BF-0BA4-4A5D-A492-002465256BF9}"/>
          </ac:picMkLst>
        </pc:picChg>
      </pc:sldChg>
      <pc:sldChg chg="addSp delSp modSp add">
        <pc:chgData name="Theresa Hodgson" userId="213b339f-9e68-4d61-b6e1-9aa385d3ff46" providerId="ADAL" clId="{A7F9448E-007C-480A-8BEA-E671D8FD5A89}" dt="2019-02-18T15:42:59.467" v="631" actId="478"/>
        <pc:sldMkLst>
          <pc:docMk/>
          <pc:sldMk cId="570885492" sldId="371"/>
        </pc:sldMkLst>
        <pc:spChg chg="mod">
          <ac:chgData name="Theresa Hodgson" userId="213b339f-9e68-4d61-b6e1-9aa385d3ff46" providerId="ADAL" clId="{A7F9448E-007C-480A-8BEA-E671D8FD5A89}" dt="2019-02-18T15:42:56.602" v="630" actId="207"/>
          <ac:spMkLst>
            <pc:docMk/>
            <pc:sldMk cId="570885492" sldId="371"/>
            <ac:spMk id="9" creationId="{7A169466-A281-4101-94D2-AF897BFEAB3E}"/>
          </ac:spMkLst>
        </pc:spChg>
        <pc:spChg chg="del">
          <ac:chgData name="Theresa Hodgson" userId="213b339f-9e68-4d61-b6e1-9aa385d3ff46" providerId="ADAL" clId="{A7F9448E-007C-480A-8BEA-E671D8FD5A89}" dt="2019-02-18T15:42:59.467" v="631" actId="478"/>
          <ac:spMkLst>
            <pc:docMk/>
            <pc:sldMk cId="570885492" sldId="371"/>
            <ac:spMk id="10" creationId="{D94EC9CC-D398-401F-99EE-A11D5720E66E}"/>
          </ac:spMkLst>
        </pc:spChg>
        <pc:spChg chg="del">
          <ac:chgData name="Theresa Hodgson" userId="213b339f-9e68-4d61-b6e1-9aa385d3ff46" providerId="ADAL" clId="{A7F9448E-007C-480A-8BEA-E671D8FD5A89}" dt="2019-02-18T15:42:26.005" v="599" actId="478"/>
          <ac:spMkLst>
            <pc:docMk/>
            <pc:sldMk cId="570885492" sldId="371"/>
            <ac:spMk id="11" creationId="{3CC8DDAF-C16E-482B-AB69-D331C20EF0D9}"/>
          </ac:spMkLst>
        </pc:spChg>
        <pc:spChg chg="add del mod">
          <ac:chgData name="Theresa Hodgson" userId="213b339f-9e68-4d61-b6e1-9aa385d3ff46" providerId="ADAL" clId="{A7F9448E-007C-480A-8BEA-E671D8FD5A89}" dt="2019-02-18T15:42:30.852" v="620"/>
          <ac:spMkLst>
            <pc:docMk/>
            <pc:sldMk cId="570885492" sldId="371"/>
            <ac:spMk id="42" creationId="{86D72CA6-0736-415D-B819-B85036AEF73C}"/>
          </ac:spMkLst>
        </pc:spChg>
        <pc:spChg chg="add mod">
          <ac:chgData name="Theresa Hodgson" userId="213b339f-9e68-4d61-b6e1-9aa385d3ff46" providerId="ADAL" clId="{A7F9448E-007C-480A-8BEA-E671D8FD5A89}" dt="2019-02-18T15:42:48.182" v="628" actId="207"/>
          <ac:spMkLst>
            <pc:docMk/>
            <pc:sldMk cId="570885492" sldId="371"/>
            <ac:spMk id="43" creationId="{83DDA58E-1835-4320-A003-66CBFF3AA785}"/>
          </ac:spMkLst>
        </pc:spChg>
      </pc:sldChg>
      <pc:sldChg chg="modSp add">
        <pc:chgData name="Theresa Hodgson" userId="213b339f-9e68-4d61-b6e1-9aa385d3ff46" providerId="ADAL" clId="{A7F9448E-007C-480A-8BEA-E671D8FD5A89}" dt="2019-02-18T15:46:33.088" v="805" actId="20577"/>
        <pc:sldMkLst>
          <pc:docMk/>
          <pc:sldMk cId="1533815535" sldId="372"/>
        </pc:sldMkLst>
        <pc:spChg chg="mod">
          <ac:chgData name="Theresa Hodgson" userId="213b339f-9e68-4d61-b6e1-9aa385d3ff46" providerId="ADAL" clId="{A7F9448E-007C-480A-8BEA-E671D8FD5A89}" dt="2019-02-18T15:46:33.088" v="805" actId="20577"/>
          <ac:spMkLst>
            <pc:docMk/>
            <pc:sldMk cId="1533815535" sldId="372"/>
            <ac:spMk id="19" creationId="{5252A847-DE45-4FA3-A1F8-EEBEB845FF8E}"/>
          </ac:spMkLst>
        </pc:spChg>
      </pc:sldChg>
      <pc:sldChg chg="addSp delSp modSp add">
        <pc:chgData name="Theresa Hodgson" userId="213b339f-9e68-4d61-b6e1-9aa385d3ff46" providerId="ADAL" clId="{A7F9448E-007C-480A-8BEA-E671D8FD5A89}" dt="2019-02-18T15:55:53.502" v="1028" actId="207"/>
        <pc:sldMkLst>
          <pc:docMk/>
          <pc:sldMk cId="851880711" sldId="373"/>
        </pc:sldMkLst>
        <pc:spChg chg="mod topLvl">
          <ac:chgData name="Theresa Hodgson" userId="213b339f-9e68-4d61-b6e1-9aa385d3ff46" providerId="ADAL" clId="{A7F9448E-007C-480A-8BEA-E671D8FD5A89}" dt="2019-02-18T15:55:28.394" v="1024" actId="207"/>
          <ac:spMkLst>
            <pc:docMk/>
            <pc:sldMk cId="851880711" sldId="373"/>
            <ac:spMk id="9" creationId="{496B9A9A-974A-4620-A130-8108645AC57A}"/>
          </ac:spMkLst>
        </pc:spChg>
        <pc:spChg chg="mod">
          <ac:chgData name="Theresa Hodgson" userId="213b339f-9e68-4d61-b6e1-9aa385d3ff46" providerId="ADAL" clId="{A7F9448E-007C-480A-8BEA-E671D8FD5A89}" dt="2019-02-18T15:55:28.394" v="1024" actId="207"/>
          <ac:spMkLst>
            <pc:docMk/>
            <pc:sldMk cId="851880711" sldId="373"/>
            <ac:spMk id="10" creationId="{51CF8B8C-6A8D-42AA-8E3D-173800F4AD74}"/>
          </ac:spMkLst>
        </pc:spChg>
        <pc:spChg chg="mod">
          <ac:chgData name="Theresa Hodgson" userId="213b339f-9e68-4d61-b6e1-9aa385d3ff46" providerId="ADAL" clId="{A7F9448E-007C-480A-8BEA-E671D8FD5A89}" dt="2019-02-18T15:55:33.346" v="1025" actId="207"/>
          <ac:spMkLst>
            <pc:docMk/>
            <pc:sldMk cId="851880711" sldId="373"/>
            <ac:spMk id="11" creationId="{17621CC9-D2CC-4AD5-8E9D-D35688EBCF7C}"/>
          </ac:spMkLst>
        </pc:spChg>
        <pc:spChg chg="mod topLvl">
          <ac:chgData name="Theresa Hodgson" userId="213b339f-9e68-4d61-b6e1-9aa385d3ff46" providerId="ADAL" clId="{A7F9448E-007C-480A-8BEA-E671D8FD5A89}" dt="2019-02-18T15:55:49.949" v="1027" actId="207"/>
          <ac:spMkLst>
            <pc:docMk/>
            <pc:sldMk cId="851880711" sldId="373"/>
            <ac:spMk id="12" creationId="{9ED58C37-80E8-4BFA-A92E-325E5AE44997}"/>
          </ac:spMkLst>
        </pc:spChg>
        <pc:spChg chg="mod">
          <ac:chgData name="Theresa Hodgson" userId="213b339f-9e68-4d61-b6e1-9aa385d3ff46" providerId="ADAL" clId="{A7F9448E-007C-480A-8BEA-E671D8FD5A89}" dt="2019-02-18T15:55:47.093" v="1026" actId="207"/>
          <ac:spMkLst>
            <pc:docMk/>
            <pc:sldMk cId="851880711" sldId="373"/>
            <ac:spMk id="13" creationId="{624ED4CE-CCAF-47F3-9E54-23BBDC53C08D}"/>
          </ac:spMkLst>
        </pc:spChg>
        <pc:spChg chg="mod">
          <ac:chgData name="Theresa Hodgson" userId="213b339f-9e68-4d61-b6e1-9aa385d3ff46" providerId="ADAL" clId="{A7F9448E-007C-480A-8BEA-E671D8FD5A89}" dt="2019-02-18T15:55:53.502" v="1028" actId="207"/>
          <ac:spMkLst>
            <pc:docMk/>
            <pc:sldMk cId="851880711" sldId="373"/>
            <ac:spMk id="14" creationId="{C567D8CA-AE94-4CF2-B6C0-6DAD0F45E104}"/>
          </ac:spMkLst>
        </pc:spChg>
        <pc:spChg chg="mod">
          <ac:chgData name="Theresa Hodgson" userId="213b339f-9e68-4d61-b6e1-9aa385d3ff46" providerId="ADAL" clId="{A7F9448E-007C-480A-8BEA-E671D8FD5A89}" dt="2019-02-18T15:53:56.268" v="1010" actId="164"/>
          <ac:spMkLst>
            <pc:docMk/>
            <pc:sldMk cId="851880711" sldId="373"/>
            <ac:spMk id="19" creationId="{5252A847-DE45-4FA3-A1F8-EEBEB845FF8E}"/>
          </ac:spMkLst>
        </pc:spChg>
        <pc:grpChg chg="mod">
          <ac:chgData name="Theresa Hodgson" userId="213b339f-9e68-4d61-b6e1-9aa385d3ff46" providerId="ADAL" clId="{A7F9448E-007C-480A-8BEA-E671D8FD5A89}" dt="2019-02-18T15:54:15.325" v="1013" actId="164"/>
          <ac:grpSpMkLst>
            <pc:docMk/>
            <pc:sldMk cId="851880711" sldId="373"/>
            <ac:grpSpMk id="2" creationId="{5B43582B-53BA-41F8-B5D9-66DBE38ACA06}"/>
          </ac:grpSpMkLst>
        </pc:grpChg>
        <pc:grpChg chg="add mod">
          <ac:chgData name="Theresa Hodgson" userId="213b339f-9e68-4d61-b6e1-9aa385d3ff46" providerId="ADAL" clId="{A7F9448E-007C-480A-8BEA-E671D8FD5A89}" dt="2019-02-18T15:53:56.268" v="1010" actId="164"/>
          <ac:grpSpMkLst>
            <pc:docMk/>
            <pc:sldMk cId="851880711" sldId="373"/>
            <ac:grpSpMk id="3" creationId="{F7FB6D71-A1CF-41D5-A3A3-0DE8727F4370}"/>
          </ac:grpSpMkLst>
        </pc:grpChg>
        <pc:grpChg chg="add del mod">
          <ac:chgData name="Theresa Hodgson" userId="213b339f-9e68-4d61-b6e1-9aa385d3ff46" providerId="ADAL" clId="{A7F9448E-007C-480A-8BEA-E671D8FD5A89}" dt="2019-02-18T15:54:44.428" v="1018" actId="165"/>
          <ac:grpSpMkLst>
            <pc:docMk/>
            <pc:sldMk cId="851880711" sldId="373"/>
            <ac:grpSpMk id="4" creationId="{8C67D980-84E4-41DA-AC54-5800292F18EB}"/>
          </ac:grpSpMkLst>
        </pc:grpChg>
        <pc:grpChg chg="add mod">
          <ac:chgData name="Theresa Hodgson" userId="213b339f-9e68-4d61-b6e1-9aa385d3ff46" providerId="ADAL" clId="{A7F9448E-007C-480A-8BEA-E671D8FD5A89}" dt="2019-02-18T15:54:58.059" v="1021" actId="1076"/>
          <ac:grpSpMkLst>
            <pc:docMk/>
            <pc:sldMk cId="851880711" sldId="373"/>
            <ac:grpSpMk id="5" creationId="{EDB1CE41-9AD8-458B-A87C-9B8038C8E071}"/>
          </ac:grpSpMkLst>
        </pc:grpChg>
        <pc:grpChg chg="add mod">
          <ac:chgData name="Theresa Hodgson" userId="213b339f-9e68-4d61-b6e1-9aa385d3ff46" providerId="ADAL" clId="{A7F9448E-007C-480A-8BEA-E671D8FD5A89}" dt="2019-02-18T15:55:33.346" v="1025" actId="207"/>
          <ac:grpSpMkLst>
            <pc:docMk/>
            <pc:sldMk cId="851880711" sldId="373"/>
            <ac:grpSpMk id="31" creationId="{11FBCBF9-00EB-4B2D-AB61-E4E4F77FF7BE}"/>
          </ac:grpSpMkLst>
        </pc:grpChg>
        <pc:grpChg chg="add mod">
          <ac:chgData name="Theresa Hodgson" userId="213b339f-9e68-4d61-b6e1-9aa385d3ff46" providerId="ADAL" clId="{A7F9448E-007C-480A-8BEA-E671D8FD5A89}" dt="2019-02-18T15:54:53.162" v="1020" actId="1076"/>
          <ac:grpSpMkLst>
            <pc:docMk/>
            <pc:sldMk cId="851880711" sldId="373"/>
            <ac:grpSpMk id="32" creationId="{C015F767-32BF-4317-849B-3AD5F29361B8}"/>
          </ac:grpSpMkLst>
        </pc:grpChg>
        <pc:grpChg chg="mod">
          <ac:chgData name="Theresa Hodgson" userId="213b339f-9e68-4d61-b6e1-9aa385d3ff46" providerId="ADAL" clId="{A7F9448E-007C-480A-8BEA-E671D8FD5A89}" dt="2019-02-18T15:54:10.913" v="1012" actId="164"/>
          <ac:grpSpMkLst>
            <pc:docMk/>
            <pc:sldMk cId="851880711" sldId="373"/>
            <ac:grpSpMk id="34" creationId="{85630E02-8B87-457E-B36C-E33DC00E669A}"/>
          </ac:grpSpMkLst>
        </pc:grpChg>
        <pc:grpChg chg="mod topLvl">
          <ac:chgData name="Theresa Hodgson" userId="213b339f-9e68-4d61-b6e1-9aa385d3ff46" providerId="ADAL" clId="{A7F9448E-007C-480A-8BEA-E671D8FD5A89}" dt="2019-02-18T15:54:48.721" v="1019" actId="164"/>
          <ac:grpSpMkLst>
            <pc:docMk/>
            <pc:sldMk cId="851880711" sldId="373"/>
            <ac:grpSpMk id="35" creationId="{974BABB8-9B00-4FE5-9B00-6E9D7C932AEC}"/>
          </ac:grpSpMkLst>
        </pc:grpChg>
        <pc:picChg chg="mod">
          <ac:chgData name="Theresa Hodgson" userId="213b339f-9e68-4d61-b6e1-9aa385d3ff46" providerId="ADAL" clId="{A7F9448E-007C-480A-8BEA-E671D8FD5A89}" dt="2019-02-18T15:54:15.325" v="1013" actId="164"/>
          <ac:picMkLst>
            <pc:docMk/>
            <pc:sldMk cId="851880711" sldId="373"/>
            <ac:picMk id="6" creationId="{E9165F7D-E49D-4D2E-98F7-0B06F4F93D31}"/>
          </ac:picMkLst>
        </pc:picChg>
        <pc:picChg chg="mod topLvl">
          <ac:chgData name="Theresa Hodgson" userId="213b339f-9e68-4d61-b6e1-9aa385d3ff46" providerId="ADAL" clId="{A7F9448E-007C-480A-8BEA-E671D8FD5A89}" dt="2019-02-18T15:54:48.721" v="1019" actId="164"/>
          <ac:picMkLst>
            <pc:docMk/>
            <pc:sldMk cId="851880711" sldId="373"/>
            <ac:picMk id="26" creationId="{932176F9-04CA-4EC8-A58D-0CEE6A3A801A}"/>
          </ac:picMkLst>
        </pc:picChg>
        <pc:picChg chg="mod modCrop">
          <ac:chgData name="Theresa Hodgson" userId="213b339f-9e68-4d61-b6e1-9aa385d3ff46" providerId="ADAL" clId="{A7F9448E-007C-480A-8BEA-E671D8FD5A89}" dt="2019-02-18T15:55:12.226" v="1023" actId="732"/>
          <ac:picMkLst>
            <pc:docMk/>
            <pc:sldMk cId="851880711" sldId="373"/>
            <ac:picMk id="27" creationId="{708D2BA7-7AF2-4789-A679-9F50B887728C}"/>
          </ac:picMkLst>
        </pc:picChg>
      </pc:sldChg>
      <pc:sldChg chg="modSp add">
        <pc:chgData name="Theresa Hodgson" userId="213b339f-9e68-4d61-b6e1-9aa385d3ff46" providerId="ADAL" clId="{A7F9448E-007C-480A-8BEA-E671D8FD5A89}" dt="2019-02-18T16:01:03.304" v="1143" actId="208"/>
        <pc:sldMkLst>
          <pc:docMk/>
          <pc:sldMk cId="1852589998" sldId="374"/>
        </pc:sldMkLst>
        <pc:spChg chg="mod">
          <ac:chgData name="Theresa Hodgson" userId="213b339f-9e68-4d61-b6e1-9aa385d3ff46" providerId="ADAL" clId="{A7F9448E-007C-480A-8BEA-E671D8FD5A89}" dt="2019-02-18T16:00:52.510" v="1141" actId="208"/>
          <ac:spMkLst>
            <pc:docMk/>
            <pc:sldMk cId="1852589998" sldId="374"/>
            <ac:spMk id="16" creationId="{FF8D9B70-C902-4704-9BE5-851195226DE0}"/>
          </ac:spMkLst>
        </pc:spChg>
        <pc:spChg chg="mod">
          <ac:chgData name="Theresa Hodgson" userId="213b339f-9e68-4d61-b6e1-9aa385d3ff46" providerId="ADAL" clId="{A7F9448E-007C-480A-8BEA-E671D8FD5A89}" dt="2019-02-18T16:01:03.304" v="1143" actId="208"/>
          <ac:spMkLst>
            <pc:docMk/>
            <pc:sldMk cId="1852589998" sldId="374"/>
            <ac:spMk id="17" creationId="{7D7869A8-8A70-4CDB-B7AF-33544739E220}"/>
          </ac:spMkLst>
        </pc:spChg>
        <pc:spChg chg="mod">
          <ac:chgData name="Theresa Hodgson" userId="213b339f-9e68-4d61-b6e1-9aa385d3ff46" providerId="ADAL" clId="{A7F9448E-007C-480A-8BEA-E671D8FD5A89}" dt="2019-02-18T16:01:03.304" v="1143" actId="208"/>
          <ac:spMkLst>
            <pc:docMk/>
            <pc:sldMk cId="1852589998" sldId="374"/>
            <ac:spMk id="20" creationId="{DD454C5B-9B0E-4A4A-B2BC-535794B51940}"/>
          </ac:spMkLst>
        </pc:spChg>
      </pc:sldChg>
      <pc:sldChg chg="addSp delSp modSp add">
        <pc:chgData name="Theresa Hodgson" userId="213b339f-9e68-4d61-b6e1-9aa385d3ff46" providerId="ADAL" clId="{A7F9448E-007C-480A-8BEA-E671D8FD5A89}" dt="2019-02-18T16:24:49.596" v="2434"/>
        <pc:sldMkLst>
          <pc:docMk/>
          <pc:sldMk cId="1082662382" sldId="381"/>
        </pc:sldMkLst>
        <pc:spChg chg="add del mod">
          <ac:chgData name="Theresa Hodgson" userId="213b339f-9e68-4d61-b6e1-9aa385d3ff46" providerId="ADAL" clId="{A7F9448E-007C-480A-8BEA-E671D8FD5A89}" dt="2019-02-18T16:24:38.126" v="2425"/>
          <ac:spMkLst>
            <pc:docMk/>
            <pc:sldMk cId="1082662382" sldId="381"/>
            <ac:spMk id="21" creationId="{AA1A5D0A-9061-4D40-B2B1-C6576A0E9FC9}"/>
          </ac:spMkLst>
        </pc:spChg>
        <pc:spChg chg="del">
          <ac:chgData name="Theresa Hodgson" userId="213b339f-9e68-4d61-b6e1-9aa385d3ff46" providerId="ADAL" clId="{A7F9448E-007C-480A-8BEA-E671D8FD5A89}" dt="2019-02-18T16:22:17.260" v="2357"/>
          <ac:spMkLst>
            <pc:docMk/>
            <pc:sldMk cId="1082662382" sldId="381"/>
            <ac:spMk id="23" creationId="{B59D4FA8-EE6B-4391-AE8C-0DE987FC8503}"/>
          </ac:spMkLst>
        </pc:spChg>
        <pc:spChg chg="del mod">
          <ac:chgData name="Theresa Hodgson" userId="213b339f-9e68-4d61-b6e1-9aa385d3ff46" providerId="ADAL" clId="{A7F9448E-007C-480A-8BEA-E671D8FD5A89}" dt="2019-02-18T16:24:38.126" v="2425"/>
          <ac:spMkLst>
            <pc:docMk/>
            <pc:sldMk cId="1082662382" sldId="381"/>
            <ac:spMk id="25" creationId="{2359E217-040F-4C72-820D-CB4816E92F1A}"/>
          </ac:spMkLst>
        </pc:spChg>
        <pc:spChg chg="add">
          <ac:chgData name="Theresa Hodgson" userId="213b339f-9e68-4d61-b6e1-9aa385d3ff46" providerId="ADAL" clId="{A7F9448E-007C-480A-8BEA-E671D8FD5A89}" dt="2019-02-18T16:24:49.596" v="2434"/>
          <ac:spMkLst>
            <pc:docMk/>
            <pc:sldMk cId="1082662382" sldId="381"/>
            <ac:spMk id="32" creationId="{B615ADEA-EC3A-40EA-8F93-8E3BB61BE070}"/>
          </ac:spMkLst>
        </pc:spChg>
        <pc:spChg chg="add">
          <ac:chgData name="Theresa Hodgson" userId="213b339f-9e68-4d61-b6e1-9aa385d3ff46" providerId="ADAL" clId="{A7F9448E-007C-480A-8BEA-E671D8FD5A89}" dt="2019-02-18T16:24:49.596" v="2434"/>
          <ac:spMkLst>
            <pc:docMk/>
            <pc:sldMk cId="1082662382" sldId="381"/>
            <ac:spMk id="33" creationId="{D99C900B-BC8A-4606-8E4E-FAC8EED70BC5}"/>
          </ac:spMkLst>
        </pc:spChg>
        <pc:grpChg chg="add del mod">
          <ac:chgData name="Theresa Hodgson" userId="213b339f-9e68-4d61-b6e1-9aa385d3ff46" providerId="ADAL" clId="{A7F9448E-007C-480A-8BEA-E671D8FD5A89}" dt="2019-02-18T16:23:45.419" v="2418"/>
          <ac:grpSpMkLst>
            <pc:docMk/>
            <pc:sldMk cId="1082662382" sldId="381"/>
            <ac:grpSpMk id="22" creationId="{3CDF8A01-6FA1-4D2F-B10D-9E38ABCE54CB}"/>
          </ac:grpSpMkLst>
        </pc:grpChg>
        <pc:picChg chg="mod">
          <ac:chgData name="Theresa Hodgson" userId="213b339f-9e68-4d61-b6e1-9aa385d3ff46" providerId="ADAL" clId="{A7F9448E-007C-480A-8BEA-E671D8FD5A89}" dt="2019-02-18T16:20:07.031" v="2332" actId="1076"/>
          <ac:picMkLst>
            <pc:docMk/>
            <pc:sldMk cId="1082662382" sldId="381"/>
            <ac:picMk id="20" creationId="{5330CB1F-2014-4C74-8F80-4467A64B873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ategory/mixed-age-maths/year-1-2/spring-block-4-weight-and-volume-year-1-2/"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2m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m1" TargetMode="External"/><Relationship Id="rId5" Type="http://schemas.openxmlformats.org/officeDocument/2006/relationships/hyperlink" Target="https://classroomsecrets.co.uk/content-domain-filter/?fwp_contentdomain=1m2" TargetMode="External"/><Relationship Id="rId4" Type="http://schemas.openxmlformats.org/officeDocument/2006/relationships/hyperlink" Target="https://classroomsecrets.co.uk/content-domain-filter/?fwp_contentdomain=1m1" TargetMode="External"/><Relationship Id="rId9" Type="http://schemas.openxmlformats.org/officeDocument/2006/relationships/hyperlink" Target="https://classroomsecrets.co.uk/mixed-age-year-1-and-2-weight-and-volume-step-3-resource-pa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1/2 – Spring Block 4 – Weight and Volume – Step 3</a:t>
            </a:r>
          </a:p>
          <a:p>
            <a:pPr lvl="0" algn="ct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100" b="1" dirty="0">
                <a:solidFill>
                  <a:prstClr val="black"/>
                </a:solidFill>
                <a:latin typeface="Century Gothic" panose="020B0502020202020204" pitchFamily="34" charset="0"/>
              </a:rPr>
              <a:t>Mathematics Year 1: </a:t>
            </a:r>
            <a:r>
              <a:rPr lang="en-US" sz="1100" b="1" dirty="0">
                <a:solidFill>
                  <a:schemeClr val="tx1"/>
                </a:solidFill>
                <a:latin typeface="Century Gothic" panose="020B0502020202020204" pitchFamily="34" charset="0"/>
              </a:rPr>
              <a:t>(1M1) </a:t>
            </a:r>
            <a:r>
              <a:rPr lang="en-US" sz="1100" b="1" dirty="0">
                <a:latin typeface="Century Gothic" panose="020B0502020202020204" pitchFamily="34" charset="0"/>
                <a:hlinkClick r:id="rId4"/>
              </a:rPr>
              <a:t>Compare, describe and solve practical problems for: </a:t>
            </a:r>
          </a:p>
          <a:p>
            <a:pPr fontAlgn="base">
              <a:lnSpc>
                <a:spcPct val="100000"/>
              </a:lnSpc>
              <a:spcAft>
                <a:spcPts val="0"/>
              </a:spcAft>
            </a:pPr>
            <a:r>
              <a:rPr lang="en-US" sz="1100" b="1" dirty="0">
                <a:latin typeface="Century Gothic" panose="020B0502020202020204" pitchFamily="34" charset="0"/>
                <a:hlinkClick r:id="rId4"/>
              </a:rPr>
              <a:t>lengths and heights [for example, long/short, longer/shorter, tall/short, double/half]mass/weight [for example, heavy/light, heavier than, lighter than]</a:t>
            </a:r>
          </a:p>
          <a:p>
            <a:pPr fontAlgn="base">
              <a:lnSpc>
                <a:spcPct val="100000"/>
              </a:lnSpc>
              <a:spcAft>
                <a:spcPts val="0"/>
              </a:spcAft>
            </a:pPr>
            <a:r>
              <a:rPr lang="en-US" sz="1100" b="1" dirty="0">
                <a:latin typeface="Century Gothic" panose="020B0502020202020204" pitchFamily="34" charset="0"/>
                <a:hlinkClick r:id="rId4"/>
              </a:rPr>
              <a:t>capacity and volume [for example, full/empty, more than, less than, half, half full, quarter] </a:t>
            </a:r>
          </a:p>
          <a:p>
            <a:pPr fontAlgn="base">
              <a:lnSpc>
                <a:spcPct val="100000"/>
              </a:lnSpc>
              <a:spcAft>
                <a:spcPts val="0"/>
              </a:spcAft>
            </a:pPr>
            <a:r>
              <a:rPr lang="en-US" sz="1100" b="1" dirty="0">
                <a:latin typeface="Century Gothic" panose="020B0502020202020204" pitchFamily="34" charset="0"/>
                <a:hlinkClick r:id="rId4"/>
              </a:rPr>
              <a:t>Time [for example, quicker, slower, earlier, later]</a:t>
            </a:r>
            <a:endParaRPr lang="en-US" sz="1100" b="1" dirty="0">
              <a:latin typeface="Century Gothic" panose="020B0502020202020204" pitchFamily="34" charset="0"/>
            </a:endParaRPr>
          </a:p>
          <a:p>
            <a:pPr fontAlgn="base">
              <a:lnSpc>
                <a:spcPct val="100000"/>
              </a:lnSpc>
              <a:spcAft>
                <a:spcPts val="0"/>
              </a:spcAft>
            </a:pPr>
            <a:r>
              <a:rPr lang="en-GB" sz="1100" b="1" dirty="0">
                <a:solidFill>
                  <a:prstClr val="black"/>
                </a:solidFill>
                <a:latin typeface="Century Gothic" panose="020B0502020202020204" pitchFamily="34" charset="0"/>
              </a:rPr>
              <a:t>Mathematics Year 1: </a:t>
            </a:r>
            <a:r>
              <a:rPr lang="en-US" sz="1100" b="1" dirty="0">
                <a:solidFill>
                  <a:schemeClr val="tx1"/>
                </a:solidFill>
                <a:latin typeface="Century Gothic" panose="020B0502020202020204" pitchFamily="34" charset="0"/>
              </a:rPr>
              <a:t>(1M2)</a:t>
            </a:r>
            <a:r>
              <a:rPr lang="en-US" sz="1100" b="1" dirty="0">
                <a:latin typeface="Century Gothic" panose="020B0502020202020204" pitchFamily="34" charset="0"/>
              </a:rPr>
              <a:t> </a:t>
            </a:r>
            <a:r>
              <a:rPr lang="en-US" sz="1100" b="1" dirty="0">
                <a:latin typeface="Century Gothic" panose="020B0502020202020204" pitchFamily="34" charset="0"/>
                <a:hlinkClick r:id="rId5"/>
              </a:rPr>
              <a:t>Measure and begin to record: lengths and heights mass/weight capacity and volume</a:t>
            </a:r>
          </a:p>
          <a:p>
            <a:pPr fontAlgn="base">
              <a:lnSpc>
                <a:spcPct val="100000"/>
              </a:lnSpc>
              <a:spcAft>
                <a:spcPts val="0"/>
              </a:spcAft>
            </a:pPr>
            <a:r>
              <a:rPr lang="en-US" sz="1100" b="1" dirty="0">
                <a:latin typeface="Century Gothic" panose="020B0502020202020204" pitchFamily="34" charset="0"/>
                <a:hlinkClick r:id="rId5"/>
              </a:rPr>
              <a:t>time (hours, minutes, seconds</a:t>
            </a:r>
            <a:r>
              <a:rPr lang="en-US" sz="1100" dirty="0">
                <a:hlinkClick r:id="rId5"/>
              </a:rPr>
              <a:t>)</a:t>
            </a:r>
            <a:endParaRPr lang="en-US" sz="1100" dirty="0"/>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2: (2M1) </a:t>
            </a:r>
            <a:r>
              <a:rPr lang="en-GB" sz="1100" b="1" dirty="0">
                <a:latin typeface="Century Gothic" panose="020B0502020202020204" pitchFamily="34" charset="0"/>
                <a:hlinkClick r:id="rId6"/>
              </a:rPr>
              <a:t>Compare and order lengths, mass, volume/capacity and record the results using &gt;, &lt; and =</a:t>
            </a:r>
            <a:endParaRPr lang="en-GB" sz="11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2: (2M2) </a:t>
            </a:r>
            <a:r>
              <a:rPr lang="en-GB" sz="1100" b="1" u="sng" dirty="0">
                <a:latin typeface="Century Gothic" panose="020B0502020202020204" pitchFamily="34" charset="0"/>
                <a:hlinkClick r:id="rId7"/>
              </a:rPr>
              <a:t>Choose and use appropriate standard units to estimate and measure length/height in any direction (m/cm); mass (kg/g); temperature (°C); capacity (litres/ml) to the nearest appropriate unit, using rulers, scales, thermometers and measuring vessels</a:t>
            </a:r>
            <a:endParaRPr lang="en-GB" sz="1100" b="1" dirty="0">
              <a:solidFill>
                <a:srgbClr val="FF0000"/>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1 and Year 2 Weight and Volume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xmlns=""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34118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2" name="Picture 41">
            <a:extLst>
              <a:ext uri="{FF2B5EF4-FFF2-40B4-BE49-F238E27FC236}">
                <a16:creationId xmlns:a16="http://schemas.microsoft.com/office/drawing/2014/main" xmlns="" id="{A3BBB90F-012E-413F-9092-8FE3799F32C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3" name="Rectangle 42">
            <a:extLst>
              <a:ext uri="{FF2B5EF4-FFF2-40B4-BE49-F238E27FC236}">
                <a16:creationId xmlns:a16="http://schemas.microsoft.com/office/drawing/2014/main" xmlns="" id="{A61C89E7-F6D4-46A1-B3FB-D7ABF98C9A1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bottle is heavier than the pepper.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 the bottle weighs 8 pencils and the pepper weighs 4 pencils.</a:t>
            </a:r>
          </a:p>
          <a:p>
            <a:pPr algn="ct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71ED088F-F4D1-44D8-A34B-AFCBED86522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95583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xmlns="" id="{8A9FEC9E-EFBD-45B9-B836-97D1CF11D036}"/>
              </a:ext>
            </a:extLst>
          </p:cNvPr>
          <p:cNvPicPr>
            <a:picLocks noChangeAspect="1"/>
          </p:cNvPicPr>
          <p:nvPr/>
        </p:nvPicPr>
        <p:blipFill>
          <a:blip r:embed="rId4"/>
          <a:stretch>
            <a:fillRect/>
          </a:stretch>
        </p:blipFill>
        <p:spPr>
          <a:xfrm>
            <a:off x="115438" y="149078"/>
            <a:ext cx="8913124" cy="6322100"/>
          </a:xfrm>
          <a:prstGeom prst="rect">
            <a:avLst/>
          </a:prstGeom>
        </p:spPr>
      </p:pic>
      <p:sp>
        <p:nvSpPr>
          <p:cNvPr id="33" name="Rectangle 32">
            <a:extLst>
              <a:ext uri="{FF2B5EF4-FFF2-40B4-BE49-F238E27FC236}">
                <a16:creationId xmlns:a16="http://schemas.microsoft.com/office/drawing/2014/main" xmlns="" id="{B7C236FE-0459-4E3D-9E9B-F4CF8F0F7CC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objects, heaviest to lightest.</a:t>
            </a:r>
          </a:p>
          <a:p>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6" name="TextBox 35">
            <a:extLst>
              <a:ext uri="{FF2B5EF4-FFF2-40B4-BE49-F238E27FC236}">
                <a16:creationId xmlns:a16="http://schemas.microsoft.com/office/drawing/2014/main" xmlns="" id="{3BB90AA3-B242-481A-AE0B-FF348A2E39B8}"/>
              </a:ext>
            </a:extLst>
          </p:cNvPr>
          <p:cNvSpPr txBox="1"/>
          <p:nvPr/>
        </p:nvSpPr>
        <p:spPr>
          <a:xfrm>
            <a:off x="1329782" y="3566575"/>
            <a:ext cx="1550833" cy="615553"/>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an egg </a:t>
            </a:r>
          </a:p>
          <a:p>
            <a:pPr algn="ctr"/>
            <a:r>
              <a:rPr lang="en-US" sz="2000" b="1" dirty="0">
                <a:latin typeface="Century Gothic" panose="020B0502020202020204" pitchFamily="34" charset="0"/>
              </a:rPr>
              <a:t>weighs</a:t>
            </a:r>
          </a:p>
        </p:txBody>
      </p:sp>
      <p:sp>
        <p:nvSpPr>
          <p:cNvPr id="37" name="TextBox 36">
            <a:extLst>
              <a:ext uri="{FF2B5EF4-FFF2-40B4-BE49-F238E27FC236}">
                <a16:creationId xmlns:a16="http://schemas.microsoft.com/office/drawing/2014/main" xmlns="" id="{AB090BFA-8EA1-4438-84B0-ECB26A64A887}"/>
              </a:ext>
            </a:extLst>
          </p:cNvPr>
          <p:cNvSpPr txBox="1"/>
          <p:nvPr/>
        </p:nvSpPr>
        <p:spPr>
          <a:xfrm>
            <a:off x="3837597" y="3566575"/>
            <a:ext cx="1550833" cy="615553"/>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a carrot </a:t>
            </a:r>
          </a:p>
          <a:p>
            <a:pPr algn="ctr"/>
            <a:r>
              <a:rPr lang="en-US" sz="2000" b="1" dirty="0">
                <a:latin typeface="Century Gothic" panose="020B0502020202020204" pitchFamily="34" charset="0"/>
              </a:rPr>
              <a:t>weighs</a:t>
            </a:r>
          </a:p>
        </p:txBody>
      </p:sp>
      <p:sp>
        <p:nvSpPr>
          <p:cNvPr id="38" name="TextBox 37">
            <a:extLst>
              <a:ext uri="{FF2B5EF4-FFF2-40B4-BE49-F238E27FC236}">
                <a16:creationId xmlns:a16="http://schemas.microsoft.com/office/drawing/2014/main" xmlns="" id="{AE66C98B-A3AB-48DD-883A-A32A2EC66175}"/>
              </a:ext>
            </a:extLst>
          </p:cNvPr>
          <p:cNvSpPr txBox="1"/>
          <p:nvPr/>
        </p:nvSpPr>
        <p:spPr>
          <a:xfrm>
            <a:off x="6367764" y="3566575"/>
            <a:ext cx="1550833" cy="615553"/>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a bun </a:t>
            </a:r>
          </a:p>
          <a:p>
            <a:pPr algn="ctr"/>
            <a:r>
              <a:rPr lang="en-US" sz="2000" b="1" dirty="0">
                <a:latin typeface="Century Gothic" panose="020B0502020202020204" pitchFamily="34" charset="0"/>
              </a:rPr>
              <a:t>weighs</a:t>
            </a:r>
          </a:p>
        </p:txBody>
      </p:sp>
      <p:sp>
        <p:nvSpPr>
          <p:cNvPr id="39" name="Rectangle: Rounded Corners 38">
            <a:extLst>
              <a:ext uri="{FF2B5EF4-FFF2-40B4-BE49-F238E27FC236}">
                <a16:creationId xmlns:a16="http://schemas.microsoft.com/office/drawing/2014/main" xmlns="" id="{934D6E37-A196-4766-BDE3-002F9E38C706}"/>
              </a:ext>
            </a:extLst>
          </p:cNvPr>
          <p:cNvSpPr/>
          <p:nvPr/>
        </p:nvSpPr>
        <p:spPr>
          <a:xfrm>
            <a:off x="6387374" y="4584196"/>
            <a:ext cx="1600473" cy="113479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2 marbles lighter than an egg</a:t>
            </a:r>
          </a:p>
        </p:txBody>
      </p:sp>
      <p:sp>
        <p:nvSpPr>
          <p:cNvPr id="11" name="TextBox 10">
            <a:extLst>
              <a:ext uri="{FF2B5EF4-FFF2-40B4-BE49-F238E27FC236}">
                <a16:creationId xmlns:a16="http://schemas.microsoft.com/office/drawing/2014/main" xmlns="" id="{7612559A-CB63-4A85-ACB9-37B4FD2D4AA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47949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xmlns="" id="{24EB7BD6-300D-4696-9208-3F5C711F417C}"/>
              </a:ext>
            </a:extLst>
          </p:cNvPr>
          <p:cNvPicPr>
            <a:picLocks noChangeAspect="1"/>
          </p:cNvPicPr>
          <p:nvPr/>
        </p:nvPicPr>
        <p:blipFill>
          <a:blip r:embed="rId4"/>
          <a:stretch>
            <a:fillRect/>
          </a:stretch>
        </p:blipFill>
        <p:spPr>
          <a:xfrm>
            <a:off x="115438" y="149078"/>
            <a:ext cx="8913124" cy="6322100"/>
          </a:xfrm>
          <a:prstGeom prst="rect">
            <a:avLst/>
          </a:prstGeom>
        </p:spPr>
      </p:pic>
      <p:sp>
        <p:nvSpPr>
          <p:cNvPr id="35" name="Rectangle 34">
            <a:extLst>
              <a:ext uri="{FF2B5EF4-FFF2-40B4-BE49-F238E27FC236}">
                <a16:creationId xmlns:a16="http://schemas.microsoft.com/office/drawing/2014/main" xmlns="" id="{4FEB4B95-5BE8-4989-8D7A-BA722A5C009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objects, heaviest to lightest.</a:t>
            </a:r>
          </a:p>
          <a:p>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TextBox 38">
            <a:extLst>
              <a:ext uri="{FF2B5EF4-FFF2-40B4-BE49-F238E27FC236}">
                <a16:creationId xmlns:a16="http://schemas.microsoft.com/office/drawing/2014/main" xmlns="" id="{AFC82B9E-79B4-46B8-8BF9-5CB90142DAA4}"/>
              </a:ext>
            </a:extLst>
          </p:cNvPr>
          <p:cNvSpPr txBox="1"/>
          <p:nvPr/>
        </p:nvSpPr>
        <p:spPr>
          <a:xfrm>
            <a:off x="3931395" y="3574163"/>
            <a:ext cx="1550833" cy="615553"/>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an egg </a:t>
            </a:r>
          </a:p>
          <a:p>
            <a:pPr algn="ctr"/>
            <a:r>
              <a:rPr lang="en-US" sz="2000" b="1" dirty="0">
                <a:solidFill>
                  <a:srgbClr val="FF0000"/>
                </a:solidFill>
                <a:latin typeface="Century Gothic" panose="020B0502020202020204" pitchFamily="34" charset="0"/>
              </a:rPr>
              <a:t>weighs</a:t>
            </a:r>
          </a:p>
        </p:txBody>
      </p:sp>
      <p:sp>
        <p:nvSpPr>
          <p:cNvPr id="40" name="TextBox 39">
            <a:extLst>
              <a:ext uri="{FF2B5EF4-FFF2-40B4-BE49-F238E27FC236}">
                <a16:creationId xmlns:a16="http://schemas.microsoft.com/office/drawing/2014/main" xmlns="" id="{910E2959-1A26-45BD-9B23-7FD273797BD4}"/>
              </a:ext>
            </a:extLst>
          </p:cNvPr>
          <p:cNvSpPr txBox="1"/>
          <p:nvPr/>
        </p:nvSpPr>
        <p:spPr>
          <a:xfrm>
            <a:off x="1297753" y="3479467"/>
            <a:ext cx="1550833" cy="615553"/>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a carrot </a:t>
            </a:r>
          </a:p>
          <a:p>
            <a:pPr algn="ctr"/>
            <a:r>
              <a:rPr lang="en-US" sz="2000" b="1" dirty="0">
                <a:solidFill>
                  <a:srgbClr val="FF0000"/>
                </a:solidFill>
                <a:latin typeface="Century Gothic" panose="020B0502020202020204" pitchFamily="34" charset="0"/>
              </a:rPr>
              <a:t>weighs</a:t>
            </a:r>
          </a:p>
        </p:txBody>
      </p:sp>
      <p:sp>
        <p:nvSpPr>
          <p:cNvPr id="41" name="TextBox 40">
            <a:extLst>
              <a:ext uri="{FF2B5EF4-FFF2-40B4-BE49-F238E27FC236}">
                <a16:creationId xmlns:a16="http://schemas.microsoft.com/office/drawing/2014/main" xmlns="" id="{548225E4-1C1D-4905-8BFB-2A1021B40B13}"/>
              </a:ext>
            </a:extLst>
          </p:cNvPr>
          <p:cNvSpPr txBox="1"/>
          <p:nvPr/>
        </p:nvSpPr>
        <p:spPr>
          <a:xfrm>
            <a:off x="6367764" y="3566575"/>
            <a:ext cx="1550833" cy="615553"/>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a bun </a:t>
            </a:r>
          </a:p>
          <a:p>
            <a:pPr algn="ctr"/>
            <a:r>
              <a:rPr lang="en-US" sz="2000" b="1" dirty="0">
                <a:solidFill>
                  <a:srgbClr val="FF0000"/>
                </a:solidFill>
                <a:latin typeface="Century Gothic" panose="020B0502020202020204" pitchFamily="34" charset="0"/>
              </a:rPr>
              <a:t>weighs</a:t>
            </a:r>
          </a:p>
        </p:txBody>
      </p:sp>
      <p:sp>
        <p:nvSpPr>
          <p:cNvPr id="10" name="TextBox 9">
            <a:extLst>
              <a:ext uri="{FF2B5EF4-FFF2-40B4-BE49-F238E27FC236}">
                <a16:creationId xmlns:a16="http://schemas.microsoft.com/office/drawing/2014/main" xmlns="" id="{5A8BE53A-3C4D-45A8-8D18-17C6A38A64B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49460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70" name="Picture 69">
            <a:extLst>
              <a:ext uri="{FF2B5EF4-FFF2-40B4-BE49-F238E27FC236}">
                <a16:creationId xmlns:a16="http://schemas.microsoft.com/office/drawing/2014/main" xmlns="" id="{DE6347F2-D022-4D7E-BA48-F7F9DA6BB9C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71" name="Rectangle 70">
            <a:extLst>
              <a:ext uri="{FF2B5EF4-FFF2-40B4-BE49-F238E27FC236}">
                <a16:creationId xmlns:a16="http://schemas.microsoft.com/office/drawing/2014/main" xmlns="" id="{D82DDED5-3E61-4D9C-B557-FD5805820D5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weight does the scale show?</a:t>
            </a:r>
            <a:endParaRPr lang="en-GB" sz="2000" b="1" u="sng"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72" name="TextBox 71">
            <a:extLst>
              <a:ext uri="{FF2B5EF4-FFF2-40B4-BE49-F238E27FC236}">
                <a16:creationId xmlns:a16="http://schemas.microsoft.com/office/drawing/2014/main" xmlns="" id="{8D6122FC-1B1F-412D-89C9-F3F53D9746B9}"/>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48233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70" name="Picture 69">
            <a:extLst>
              <a:ext uri="{FF2B5EF4-FFF2-40B4-BE49-F238E27FC236}">
                <a16:creationId xmlns:a16="http://schemas.microsoft.com/office/drawing/2014/main" xmlns="" id="{DE6347F2-D022-4D7E-BA48-F7F9DA6BB9C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71" name="Rectangle 70">
            <a:extLst>
              <a:ext uri="{FF2B5EF4-FFF2-40B4-BE49-F238E27FC236}">
                <a16:creationId xmlns:a16="http://schemas.microsoft.com/office/drawing/2014/main" xmlns="" id="{D82DDED5-3E61-4D9C-B557-FD5805820D5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weight does the scale show?</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7kg</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72" name="TextBox 71">
            <a:extLst>
              <a:ext uri="{FF2B5EF4-FFF2-40B4-BE49-F238E27FC236}">
                <a16:creationId xmlns:a16="http://schemas.microsoft.com/office/drawing/2014/main" xmlns="" id="{8D6122FC-1B1F-412D-89C9-F3F53D9746B9}"/>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84520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68" name="Picture 67">
            <a:extLst>
              <a:ext uri="{FF2B5EF4-FFF2-40B4-BE49-F238E27FC236}">
                <a16:creationId xmlns:a16="http://schemas.microsoft.com/office/drawing/2014/main" xmlns="" id="{50BBCE17-4F91-43D2-8349-C172CF2BE6A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70" name="Rectangle 69">
            <a:extLst>
              <a:ext uri="{FF2B5EF4-FFF2-40B4-BE49-F238E27FC236}">
                <a16:creationId xmlns:a16="http://schemas.microsoft.com/office/drawing/2014/main" xmlns="" id="{C5469E86-EF52-4137-9CBD-F06B3D1E107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Add an arrow to the scale so that it shows 60kg.</a:t>
            </a:r>
            <a:endParaRPr lang="en-GB" sz="2000" b="1" dirty="0">
              <a:solidFill>
                <a:srgbClr val="FF0000"/>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xmlns="" id="{66C7660E-447E-4695-85EF-FEB2A359C574}"/>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9235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68" name="Picture 67">
            <a:extLst>
              <a:ext uri="{FF2B5EF4-FFF2-40B4-BE49-F238E27FC236}">
                <a16:creationId xmlns:a16="http://schemas.microsoft.com/office/drawing/2014/main" xmlns="" id="{50BBCE17-4F91-43D2-8349-C172CF2BE6A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70" name="Rectangle 69">
            <a:extLst>
              <a:ext uri="{FF2B5EF4-FFF2-40B4-BE49-F238E27FC236}">
                <a16:creationId xmlns:a16="http://schemas.microsoft.com/office/drawing/2014/main" xmlns="" id="{C5469E86-EF52-4137-9CBD-F06B3D1E107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Add an arrow to the scale so that it shows 60kg.</a:t>
            </a:r>
            <a:endParaRPr lang="en-GB" sz="2000" b="1" dirty="0">
              <a:solidFill>
                <a:srgbClr val="FF0000"/>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xmlns="" id="{66C7660E-447E-4695-85EF-FEB2A359C574}"/>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cxnSp>
        <p:nvCxnSpPr>
          <p:cNvPr id="9" name="Straight Arrow Connector 8">
            <a:extLst>
              <a:ext uri="{FF2B5EF4-FFF2-40B4-BE49-F238E27FC236}">
                <a16:creationId xmlns:a16="http://schemas.microsoft.com/office/drawing/2014/main" xmlns="" id="{3ECD2318-EFEE-4245-8B28-3B2AD32F49C5}"/>
              </a:ext>
            </a:extLst>
          </p:cNvPr>
          <p:cNvCxnSpPr>
            <a:cxnSpLocks/>
          </p:cNvCxnSpPr>
          <p:nvPr/>
        </p:nvCxnSpPr>
        <p:spPr>
          <a:xfrm>
            <a:off x="4562007" y="4086225"/>
            <a:ext cx="427188" cy="424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80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74" name="Picture 73">
            <a:extLst>
              <a:ext uri="{FF2B5EF4-FFF2-40B4-BE49-F238E27FC236}">
                <a16:creationId xmlns:a16="http://schemas.microsoft.com/office/drawing/2014/main" xmlns="" id="{9D40A74C-66B2-460D-8397-4C56460E53E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75" name="Rectangle 74">
            <a:extLst>
              <a:ext uri="{FF2B5EF4-FFF2-40B4-BE49-F238E27FC236}">
                <a16:creationId xmlns:a16="http://schemas.microsoft.com/office/drawing/2014/main" xmlns="" id="{74FD5199-2FF6-46DA-A8F1-00EB87FFDF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Order these toys from lightest to heaviest.</a:t>
            </a:r>
            <a:endParaRPr lang="en-GB" sz="2000" b="1" u="sng" dirty="0">
              <a:solidFill>
                <a:prstClr val="black"/>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76" name="TextBox 75">
            <a:extLst>
              <a:ext uri="{FF2B5EF4-FFF2-40B4-BE49-F238E27FC236}">
                <a16:creationId xmlns:a16="http://schemas.microsoft.com/office/drawing/2014/main" xmlns="" id="{384F94A0-B8A1-4E2E-A64D-9CAB41C175D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
        <p:nvSpPr>
          <p:cNvPr id="77" name="Rectangle 76">
            <a:extLst>
              <a:ext uri="{FF2B5EF4-FFF2-40B4-BE49-F238E27FC236}">
                <a16:creationId xmlns:a16="http://schemas.microsoft.com/office/drawing/2014/main" xmlns="" id="{2E22C853-3121-461A-81B3-04DE49077B53}"/>
              </a:ext>
            </a:extLst>
          </p:cNvPr>
          <p:cNvSpPr/>
          <p:nvPr/>
        </p:nvSpPr>
        <p:spPr>
          <a:xfrm>
            <a:off x="2005237" y="4491873"/>
            <a:ext cx="731289" cy="369332"/>
          </a:xfrm>
          <a:prstGeom prst="rect">
            <a:avLst/>
          </a:prstGeom>
        </p:spPr>
        <p:txBody>
          <a:bodyPr wrap="none">
            <a:spAutoFit/>
          </a:bodyPr>
          <a:lstStyle/>
          <a:p>
            <a:pPr algn="ctr"/>
            <a:r>
              <a:rPr lang="en-GB" b="1" dirty="0">
                <a:latin typeface="Century Gothic" panose="020B0502020202020204" pitchFamily="34" charset="0"/>
              </a:rPr>
              <a:t>20kg</a:t>
            </a:r>
          </a:p>
        </p:txBody>
      </p:sp>
      <p:sp>
        <p:nvSpPr>
          <p:cNvPr id="78" name="Rectangle 77">
            <a:extLst>
              <a:ext uri="{FF2B5EF4-FFF2-40B4-BE49-F238E27FC236}">
                <a16:creationId xmlns:a16="http://schemas.microsoft.com/office/drawing/2014/main" xmlns="" id="{79C84A68-F671-4C9B-AE27-019405F5D0C0}"/>
              </a:ext>
            </a:extLst>
          </p:cNvPr>
          <p:cNvSpPr/>
          <p:nvPr/>
        </p:nvSpPr>
        <p:spPr>
          <a:xfrm>
            <a:off x="6606958" y="4491873"/>
            <a:ext cx="731290" cy="369332"/>
          </a:xfrm>
          <a:prstGeom prst="rect">
            <a:avLst/>
          </a:prstGeom>
        </p:spPr>
        <p:txBody>
          <a:bodyPr wrap="none">
            <a:spAutoFit/>
          </a:bodyPr>
          <a:lstStyle/>
          <a:p>
            <a:r>
              <a:rPr lang="en-GB" b="1" dirty="0">
                <a:latin typeface="Century Gothic" panose="020B0502020202020204" pitchFamily="34" charset="0"/>
              </a:rPr>
              <a:t>15kg</a:t>
            </a:r>
            <a:endParaRPr lang="en-GB" b="1" dirty="0"/>
          </a:p>
        </p:txBody>
      </p:sp>
      <p:sp>
        <p:nvSpPr>
          <p:cNvPr id="79" name="Rectangle 78">
            <a:extLst>
              <a:ext uri="{FF2B5EF4-FFF2-40B4-BE49-F238E27FC236}">
                <a16:creationId xmlns:a16="http://schemas.microsoft.com/office/drawing/2014/main" xmlns="" id="{5E2DCA25-192A-4353-B694-8819765F1A79}"/>
              </a:ext>
            </a:extLst>
          </p:cNvPr>
          <p:cNvSpPr/>
          <p:nvPr/>
        </p:nvSpPr>
        <p:spPr>
          <a:xfrm>
            <a:off x="4407697" y="4491873"/>
            <a:ext cx="731289" cy="369332"/>
          </a:xfrm>
          <a:prstGeom prst="rect">
            <a:avLst/>
          </a:prstGeom>
        </p:spPr>
        <p:txBody>
          <a:bodyPr wrap="none">
            <a:spAutoFit/>
          </a:bodyPr>
          <a:lstStyle/>
          <a:p>
            <a:pPr algn="ctr"/>
            <a:r>
              <a:rPr lang="en-GB" b="1" dirty="0">
                <a:latin typeface="Century Gothic" panose="020B0502020202020204" pitchFamily="34" charset="0"/>
              </a:rPr>
              <a:t>12kg</a:t>
            </a:r>
          </a:p>
        </p:txBody>
      </p:sp>
    </p:spTree>
    <p:extLst>
      <p:ext uri="{BB962C8B-B14F-4D97-AF65-F5344CB8AC3E}">
        <p14:creationId xmlns:p14="http://schemas.microsoft.com/office/powerpoint/2010/main" val="19466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xmlns="" id="{F79A6B8C-4C86-4534-9D4D-7CF21C3824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xmlns="" id="{46AECF63-940E-4A18-B1EF-7FA43C7DEE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Order these toys from lightest to heaviest.</a:t>
            </a:r>
            <a:endParaRPr lang="en-GB" sz="2000" b="1" u="sng" dirty="0">
              <a:solidFill>
                <a:prstClr val="black"/>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22" name="Rectangle 21">
            <a:extLst>
              <a:ext uri="{FF2B5EF4-FFF2-40B4-BE49-F238E27FC236}">
                <a16:creationId xmlns:a16="http://schemas.microsoft.com/office/drawing/2014/main" xmlns="" id="{1F660693-16CB-4788-9201-3F2DB0BC8377}"/>
              </a:ext>
            </a:extLst>
          </p:cNvPr>
          <p:cNvSpPr/>
          <p:nvPr/>
        </p:nvSpPr>
        <p:spPr>
          <a:xfrm>
            <a:off x="6402206" y="4491873"/>
            <a:ext cx="731289" cy="369332"/>
          </a:xfrm>
          <a:prstGeom prst="rect">
            <a:avLst/>
          </a:prstGeom>
        </p:spPr>
        <p:txBody>
          <a:bodyPr wrap="none">
            <a:spAutoFit/>
          </a:bodyPr>
          <a:lstStyle/>
          <a:p>
            <a:pPr algn="ctr"/>
            <a:r>
              <a:rPr lang="en-GB" b="1" dirty="0">
                <a:solidFill>
                  <a:srgbClr val="FF0000"/>
                </a:solidFill>
                <a:latin typeface="Century Gothic" panose="020B0502020202020204" pitchFamily="34" charset="0"/>
              </a:rPr>
              <a:t>20kg</a:t>
            </a:r>
          </a:p>
        </p:txBody>
      </p:sp>
      <p:sp>
        <p:nvSpPr>
          <p:cNvPr id="23" name="Rectangle 22">
            <a:extLst>
              <a:ext uri="{FF2B5EF4-FFF2-40B4-BE49-F238E27FC236}">
                <a16:creationId xmlns:a16="http://schemas.microsoft.com/office/drawing/2014/main" xmlns="" id="{9363F1E2-82B5-4FE8-9A77-59D0C0DD542A}"/>
              </a:ext>
            </a:extLst>
          </p:cNvPr>
          <p:cNvSpPr/>
          <p:nvPr/>
        </p:nvSpPr>
        <p:spPr>
          <a:xfrm>
            <a:off x="3808879" y="4491873"/>
            <a:ext cx="731290" cy="369332"/>
          </a:xfrm>
          <a:prstGeom prst="rect">
            <a:avLst/>
          </a:prstGeom>
        </p:spPr>
        <p:txBody>
          <a:bodyPr wrap="none">
            <a:spAutoFit/>
          </a:bodyPr>
          <a:lstStyle/>
          <a:p>
            <a:r>
              <a:rPr lang="en-GB" b="1" dirty="0">
                <a:solidFill>
                  <a:srgbClr val="FF0000"/>
                </a:solidFill>
                <a:latin typeface="Century Gothic" panose="020B0502020202020204" pitchFamily="34" charset="0"/>
              </a:rPr>
              <a:t>15kg</a:t>
            </a:r>
            <a:endParaRPr lang="en-GB" b="1" dirty="0">
              <a:solidFill>
                <a:srgbClr val="FF0000"/>
              </a:solidFill>
            </a:endParaRPr>
          </a:p>
        </p:txBody>
      </p:sp>
      <p:sp>
        <p:nvSpPr>
          <p:cNvPr id="25" name="Rectangle 24">
            <a:extLst>
              <a:ext uri="{FF2B5EF4-FFF2-40B4-BE49-F238E27FC236}">
                <a16:creationId xmlns:a16="http://schemas.microsoft.com/office/drawing/2014/main" xmlns="" id="{0CB7390F-446D-4D19-8D43-68A3A15CCE31}"/>
              </a:ext>
            </a:extLst>
          </p:cNvPr>
          <p:cNvSpPr/>
          <p:nvPr/>
        </p:nvSpPr>
        <p:spPr>
          <a:xfrm>
            <a:off x="1609618" y="4491873"/>
            <a:ext cx="731289" cy="369332"/>
          </a:xfrm>
          <a:prstGeom prst="rect">
            <a:avLst/>
          </a:prstGeom>
        </p:spPr>
        <p:txBody>
          <a:bodyPr wrap="none">
            <a:spAutoFit/>
          </a:bodyPr>
          <a:lstStyle/>
          <a:p>
            <a:pPr algn="ctr"/>
            <a:r>
              <a:rPr lang="en-GB" b="1" dirty="0">
                <a:solidFill>
                  <a:srgbClr val="FF0000"/>
                </a:solidFill>
                <a:latin typeface="Century Gothic" panose="020B0502020202020204" pitchFamily="34" charset="0"/>
              </a:rPr>
              <a:t>12kg</a:t>
            </a:r>
          </a:p>
        </p:txBody>
      </p:sp>
      <p:sp>
        <p:nvSpPr>
          <p:cNvPr id="26" name="TextBox 25">
            <a:extLst>
              <a:ext uri="{FF2B5EF4-FFF2-40B4-BE49-F238E27FC236}">
                <a16:creationId xmlns:a16="http://schemas.microsoft.com/office/drawing/2014/main" xmlns="" id="{4C0D2DF4-5944-48A4-9B73-25221EA8E0E8}"/>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58825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xmlns="" id="{447B5B79-1931-4E27-9E76-F425D1CF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10" name="Table 9">
            <a:extLst>
              <a:ext uri="{FF2B5EF4-FFF2-40B4-BE49-F238E27FC236}">
                <a16:creationId xmlns:a16="http://schemas.microsoft.com/office/drawing/2014/main" xmlns="" id="{11347C08-E7CC-4A78-B679-BC8930BE7B77}"/>
              </a:ext>
            </a:extLst>
          </p:cNvPr>
          <p:cNvGraphicFramePr>
            <a:graphicFrameLocks noGrp="1"/>
          </p:cNvGraphicFramePr>
          <p:nvPr>
            <p:extLst/>
          </p:nvPr>
        </p:nvGraphicFramePr>
        <p:xfrm>
          <a:off x="3574383" y="3119620"/>
          <a:ext cx="4299084" cy="618760"/>
        </p:xfrm>
        <a:graphic>
          <a:graphicData uri="http://schemas.openxmlformats.org/drawingml/2006/table">
            <a:tbl>
              <a:tblPr firstRow="1" bandRow="1">
                <a:tableStyleId>{5940675A-B579-460E-94D1-54222C63F5DA}</a:tableStyleId>
              </a:tblPr>
              <a:tblGrid>
                <a:gridCol w="1201346">
                  <a:extLst>
                    <a:ext uri="{9D8B030D-6E8A-4147-A177-3AD203B41FA5}">
                      <a16:colId xmlns:a16="http://schemas.microsoft.com/office/drawing/2014/main" xmlns="" val="749832767"/>
                    </a:ext>
                  </a:extLst>
                </a:gridCol>
                <a:gridCol w="347523">
                  <a:extLst>
                    <a:ext uri="{9D8B030D-6E8A-4147-A177-3AD203B41FA5}">
                      <a16:colId xmlns:a16="http://schemas.microsoft.com/office/drawing/2014/main" xmlns="" val="2039209965"/>
                    </a:ext>
                  </a:extLst>
                </a:gridCol>
                <a:gridCol w="1201346">
                  <a:extLst>
                    <a:ext uri="{9D8B030D-6E8A-4147-A177-3AD203B41FA5}">
                      <a16:colId xmlns:a16="http://schemas.microsoft.com/office/drawing/2014/main" xmlns="" val="4180760392"/>
                    </a:ext>
                  </a:extLst>
                </a:gridCol>
                <a:gridCol w="347523">
                  <a:extLst>
                    <a:ext uri="{9D8B030D-6E8A-4147-A177-3AD203B41FA5}">
                      <a16:colId xmlns:a16="http://schemas.microsoft.com/office/drawing/2014/main" xmlns="" val="4117986361"/>
                    </a:ext>
                  </a:extLst>
                </a:gridCol>
                <a:gridCol w="1201346">
                  <a:extLst>
                    <a:ext uri="{9D8B030D-6E8A-4147-A177-3AD203B41FA5}">
                      <a16:colId xmlns:a16="http://schemas.microsoft.com/office/drawing/2014/main" xmlns="" val="4138276491"/>
                    </a:ext>
                  </a:extLst>
                </a:gridCol>
              </a:tblGrid>
              <a:tr h="618760">
                <a:tc>
                  <a:txBody>
                    <a:bodyPr/>
                    <a:lstStyle/>
                    <a:p>
                      <a:pPr algn="ctr"/>
                      <a:r>
                        <a:rPr lang="en-GB" sz="2300" b="1" dirty="0">
                          <a:latin typeface="Century Gothic" panose="020B0502020202020204" pitchFamily="34" charset="0"/>
                        </a:rPr>
                        <a:t>10kg</a:t>
                      </a:r>
                    </a:p>
                  </a:txBody>
                  <a:tcPr marL="152571" marR="152571" marT="76286" marB="76286" anchor="ctr">
                    <a:solidFill>
                      <a:schemeClr val="bg1"/>
                    </a:solidFill>
                  </a:tcPr>
                </a:tc>
                <a:tc>
                  <a:txBody>
                    <a:bodyPr/>
                    <a:lstStyle/>
                    <a:p>
                      <a:pPr algn="ctr"/>
                      <a:endParaRPr lang="en-GB" sz="2300" b="1" dirty="0">
                        <a:latin typeface="Century Gothic" panose="020B0502020202020204" pitchFamily="34" charset="0"/>
                      </a:endParaRPr>
                    </a:p>
                  </a:txBody>
                  <a:tcPr marL="152571" marR="152571" marT="76286" marB="762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1kg</a:t>
                      </a:r>
                    </a:p>
                  </a:txBody>
                  <a:tcPr marL="152571" marR="152571" marT="76286" marB="76286" anchor="ctr">
                    <a:solidFill>
                      <a:schemeClr val="bg1"/>
                    </a:solidFill>
                  </a:tcPr>
                </a:tc>
                <a:tc>
                  <a:txBody>
                    <a:bodyPr/>
                    <a:lstStyle/>
                    <a:p>
                      <a:pPr algn="ctr"/>
                      <a:endParaRPr lang="en-GB" sz="2300" b="1" dirty="0">
                        <a:latin typeface="Century Gothic" panose="020B0502020202020204" pitchFamily="34" charset="0"/>
                      </a:endParaRPr>
                    </a:p>
                  </a:txBody>
                  <a:tcPr marL="152571" marR="152571" marT="76286" marB="762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100kg</a:t>
                      </a:r>
                    </a:p>
                  </a:txBody>
                  <a:tcPr marL="152571" marR="152571" marT="76286" marB="76286" anchor="ctr">
                    <a:solidFill>
                      <a:schemeClr val="bg1"/>
                    </a:solidFill>
                  </a:tcPr>
                </a:tc>
                <a:extLst>
                  <a:ext uri="{0D108BD9-81ED-4DB2-BD59-A6C34878D82A}">
                    <a16:rowId xmlns:a16="http://schemas.microsoft.com/office/drawing/2014/main" xmlns="" val="2231436881"/>
                  </a:ext>
                </a:extLst>
              </a:tr>
            </a:tbl>
          </a:graphicData>
        </a:graphic>
      </p:graphicFrame>
      <p:sp>
        <p:nvSpPr>
          <p:cNvPr id="11" name="Rectangle 10">
            <a:extLst>
              <a:ext uri="{FF2B5EF4-FFF2-40B4-BE49-F238E27FC236}">
                <a16:creationId xmlns:a16="http://schemas.microsoft.com/office/drawing/2014/main" xmlns="" id="{84C7465D-A7B9-425B-BA33-0B8D16C13F8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most reasonable estimate for the mass of this person.</a:t>
            </a:r>
          </a:p>
          <a:p>
            <a:pPr algn="ctr"/>
            <a:endParaRPr lang="en-GB" sz="2000"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CB515E7B-2834-47AD-9F16-6524A72E099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68986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1/2 – Spring Block 4 – Weight and Volume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1: Compare Mass</a:t>
            </a:r>
            <a:endParaRPr lang="en-GB" sz="40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2: Measure Mass (kg)</a:t>
            </a: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30775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xmlns="" id="{447B5B79-1931-4E27-9E76-F425D1CF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10" name="Table 9">
            <a:extLst>
              <a:ext uri="{FF2B5EF4-FFF2-40B4-BE49-F238E27FC236}">
                <a16:creationId xmlns:a16="http://schemas.microsoft.com/office/drawing/2014/main" xmlns="" id="{11347C08-E7CC-4A78-B679-BC8930BE7B77}"/>
              </a:ext>
            </a:extLst>
          </p:cNvPr>
          <p:cNvGraphicFramePr>
            <a:graphicFrameLocks noGrp="1"/>
          </p:cNvGraphicFramePr>
          <p:nvPr>
            <p:extLst>
              <p:ext uri="{D42A27DB-BD31-4B8C-83A1-F6EECF244321}">
                <p14:modId xmlns:p14="http://schemas.microsoft.com/office/powerpoint/2010/main" val="4051818943"/>
              </p:ext>
            </p:extLst>
          </p:nvPr>
        </p:nvGraphicFramePr>
        <p:xfrm>
          <a:off x="3574383" y="3119620"/>
          <a:ext cx="4299084" cy="618760"/>
        </p:xfrm>
        <a:graphic>
          <a:graphicData uri="http://schemas.openxmlformats.org/drawingml/2006/table">
            <a:tbl>
              <a:tblPr firstRow="1" bandRow="1">
                <a:tableStyleId>{5940675A-B579-460E-94D1-54222C63F5DA}</a:tableStyleId>
              </a:tblPr>
              <a:tblGrid>
                <a:gridCol w="1201346">
                  <a:extLst>
                    <a:ext uri="{9D8B030D-6E8A-4147-A177-3AD203B41FA5}">
                      <a16:colId xmlns:a16="http://schemas.microsoft.com/office/drawing/2014/main" xmlns="" val="749832767"/>
                    </a:ext>
                  </a:extLst>
                </a:gridCol>
                <a:gridCol w="347523">
                  <a:extLst>
                    <a:ext uri="{9D8B030D-6E8A-4147-A177-3AD203B41FA5}">
                      <a16:colId xmlns:a16="http://schemas.microsoft.com/office/drawing/2014/main" xmlns="" val="2039209965"/>
                    </a:ext>
                  </a:extLst>
                </a:gridCol>
                <a:gridCol w="1201346">
                  <a:extLst>
                    <a:ext uri="{9D8B030D-6E8A-4147-A177-3AD203B41FA5}">
                      <a16:colId xmlns:a16="http://schemas.microsoft.com/office/drawing/2014/main" xmlns="" val="4180760392"/>
                    </a:ext>
                  </a:extLst>
                </a:gridCol>
                <a:gridCol w="347523">
                  <a:extLst>
                    <a:ext uri="{9D8B030D-6E8A-4147-A177-3AD203B41FA5}">
                      <a16:colId xmlns:a16="http://schemas.microsoft.com/office/drawing/2014/main" xmlns="" val="4117986361"/>
                    </a:ext>
                  </a:extLst>
                </a:gridCol>
                <a:gridCol w="1201346">
                  <a:extLst>
                    <a:ext uri="{9D8B030D-6E8A-4147-A177-3AD203B41FA5}">
                      <a16:colId xmlns:a16="http://schemas.microsoft.com/office/drawing/2014/main" xmlns="" val="4138276491"/>
                    </a:ext>
                  </a:extLst>
                </a:gridCol>
              </a:tblGrid>
              <a:tr h="618760">
                <a:tc>
                  <a:txBody>
                    <a:bodyPr/>
                    <a:lstStyle/>
                    <a:p>
                      <a:pPr algn="ctr"/>
                      <a:r>
                        <a:rPr lang="en-GB" sz="2300" b="1" dirty="0">
                          <a:latin typeface="Century Gothic" panose="020B0502020202020204" pitchFamily="34" charset="0"/>
                        </a:rPr>
                        <a:t>10kg</a:t>
                      </a:r>
                    </a:p>
                  </a:txBody>
                  <a:tcPr marL="152571" marR="152571" marT="76286" marB="76286" anchor="ctr">
                    <a:solidFill>
                      <a:schemeClr val="bg1"/>
                    </a:solidFill>
                  </a:tcPr>
                </a:tc>
                <a:tc>
                  <a:txBody>
                    <a:bodyPr/>
                    <a:lstStyle/>
                    <a:p>
                      <a:pPr algn="ctr"/>
                      <a:endParaRPr lang="en-GB" sz="2300" b="1" dirty="0">
                        <a:latin typeface="Century Gothic" panose="020B0502020202020204" pitchFamily="34" charset="0"/>
                      </a:endParaRPr>
                    </a:p>
                  </a:txBody>
                  <a:tcPr marL="152571" marR="152571" marT="76286" marB="762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1kg</a:t>
                      </a:r>
                    </a:p>
                  </a:txBody>
                  <a:tcPr marL="152571" marR="152571" marT="76286" marB="76286" anchor="ctr">
                    <a:solidFill>
                      <a:schemeClr val="bg1"/>
                    </a:solidFill>
                  </a:tcPr>
                </a:tc>
                <a:tc>
                  <a:txBody>
                    <a:bodyPr/>
                    <a:lstStyle/>
                    <a:p>
                      <a:pPr algn="ctr"/>
                      <a:endParaRPr lang="en-GB" sz="2300" b="1" dirty="0">
                        <a:latin typeface="Century Gothic" panose="020B0502020202020204" pitchFamily="34" charset="0"/>
                      </a:endParaRPr>
                    </a:p>
                  </a:txBody>
                  <a:tcPr marL="152571" marR="152571" marT="76286" marB="762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solidFill>
                            <a:srgbClr val="FF0000"/>
                          </a:solidFill>
                          <a:latin typeface="Century Gothic" panose="020B0502020202020204" pitchFamily="34" charset="0"/>
                        </a:rPr>
                        <a:t>100kg</a:t>
                      </a:r>
                    </a:p>
                  </a:txBody>
                  <a:tcPr marL="152571" marR="152571" marT="76286" marB="76286" anchor="ctr">
                    <a:solidFill>
                      <a:schemeClr val="bg1"/>
                    </a:solidFill>
                  </a:tcPr>
                </a:tc>
                <a:extLst>
                  <a:ext uri="{0D108BD9-81ED-4DB2-BD59-A6C34878D82A}">
                    <a16:rowId xmlns:a16="http://schemas.microsoft.com/office/drawing/2014/main" xmlns="" val="2231436881"/>
                  </a:ext>
                </a:extLst>
              </a:tr>
            </a:tbl>
          </a:graphicData>
        </a:graphic>
      </p:graphicFrame>
      <p:sp>
        <p:nvSpPr>
          <p:cNvPr id="11" name="Rectangle 10">
            <a:extLst>
              <a:ext uri="{FF2B5EF4-FFF2-40B4-BE49-F238E27FC236}">
                <a16:creationId xmlns:a16="http://schemas.microsoft.com/office/drawing/2014/main" xmlns="" id="{84C7465D-A7B9-425B-BA33-0B8D16C13F8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most reasonable estimate for the mass of this person.</a:t>
            </a:r>
          </a:p>
          <a:p>
            <a:pPr algn="ctr"/>
            <a:endParaRPr lang="en-GB" sz="2000"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CB515E7B-2834-47AD-9F16-6524A72E099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
        <p:nvSpPr>
          <p:cNvPr id="2" name="Oval 1">
            <a:extLst>
              <a:ext uri="{FF2B5EF4-FFF2-40B4-BE49-F238E27FC236}">
                <a16:creationId xmlns:a16="http://schemas.microsoft.com/office/drawing/2014/main" xmlns="" id="{85083AA2-4A0D-4577-AF9D-71C5371F76DB}"/>
              </a:ext>
            </a:extLst>
          </p:cNvPr>
          <p:cNvSpPr/>
          <p:nvPr/>
        </p:nvSpPr>
        <p:spPr>
          <a:xfrm>
            <a:off x="6461986" y="2905217"/>
            <a:ext cx="1571347" cy="1047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6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xmlns="" id="{06C56C67-37AE-40A3-8A9F-9B9E99025866}"/>
              </a:ext>
            </a:extLst>
          </p:cNvPr>
          <p:cNvPicPr>
            <a:picLocks noChangeAspect="1"/>
          </p:cNvPicPr>
          <p:nvPr/>
        </p:nvPicPr>
        <p:blipFill>
          <a:blip r:embed="rId4"/>
          <a:stretch>
            <a:fillRect/>
          </a:stretch>
        </p:blipFill>
        <p:spPr>
          <a:xfrm>
            <a:off x="115438" y="149078"/>
            <a:ext cx="8913124" cy="6322100"/>
          </a:xfrm>
          <a:prstGeom prst="rect">
            <a:avLst/>
          </a:prstGeom>
        </p:spPr>
      </p:pic>
      <p:sp>
        <p:nvSpPr>
          <p:cNvPr id="15" name="Rectangle 14">
            <a:extLst>
              <a:ext uri="{FF2B5EF4-FFF2-40B4-BE49-F238E27FC236}">
                <a16:creationId xmlns:a16="http://schemas.microsoft.com/office/drawing/2014/main" xmlns="" id="{4C60A658-EAB6-44FE-B177-F533BB3746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football boot weighs 20 pencils.</a:t>
            </a:r>
          </a:p>
          <a:p>
            <a:pPr lvl="0" algn="ctr" defTabSz="514350">
              <a:defRPr/>
            </a:pPr>
            <a:r>
              <a:rPr lang="en-GB" sz="2000" b="1" dirty="0">
                <a:solidFill>
                  <a:schemeClr val="tx1"/>
                </a:solidFill>
                <a:latin typeface="Century Gothic" panose="020B0502020202020204" pitchFamily="34" charset="0"/>
              </a:rPr>
              <a:t>A music player weighs 7 pencils.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pencils are needed to make the scales balance?</a:t>
            </a:r>
          </a:p>
          <a:p>
            <a:pPr lvl="0" algn="ctr"/>
            <a:endParaRPr lang="en-GB" sz="2000" b="1" dirty="0">
              <a:solidFill>
                <a:schemeClr val="tx1"/>
              </a:solidFill>
              <a:latin typeface="Century Gothic" panose="020B0502020202020204" pitchFamily="34" charset="0"/>
            </a:endParaRPr>
          </a:p>
        </p:txBody>
      </p:sp>
      <p:grpSp>
        <p:nvGrpSpPr>
          <p:cNvPr id="24" name="Group 23">
            <a:extLst>
              <a:ext uri="{FF2B5EF4-FFF2-40B4-BE49-F238E27FC236}">
                <a16:creationId xmlns:a16="http://schemas.microsoft.com/office/drawing/2014/main" xmlns="" id="{7DFABC6F-04F0-4DB9-BCE6-E5B682A7FF43}"/>
              </a:ext>
            </a:extLst>
          </p:cNvPr>
          <p:cNvGrpSpPr/>
          <p:nvPr/>
        </p:nvGrpSpPr>
        <p:grpSpPr>
          <a:xfrm>
            <a:off x="2400234" y="4661827"/>
            <a:ext cx="4319950" cy="524422"/>
            <a:chOff x="2400234" y="4121893"/>
            <a:chExt cx="4319950" cy="524422"/>
          </a:xfrm>
        </p:grpSpPr>
        <p:sp>
          <p:nvSpPr>
            <p:cNvPr id="25" name="Rectangle: Rounded Corners 12">
              <a:extLst>
                <a:ext uri="{FF2B5EF4-FFF2-40B4-BE49-F238E27FC236}">
                  <a16:creationId xmlns:a16="http://schemas.microsoft.com/office/drawing/2014/main" xmlns="" id="{C73B19F9-4156-4FEC-B778-AE99CD8AFCDC}"/>
                </a:ext>
              </a:extLst>
            </p:cNvPr>
            <p:cNvSpPr/>
            <p:nvPr/>
          </p:nvSpPr>
          <p:spPr>
            <a:xfrm>
              <a:off x="2400234" y="4121893"/>
              <a:ext cx="567772" cy="51615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a:t>
              </a:r>
            </a:p>
          </p:txBody>
        </p:sp>
        <p:sp>
          <p:nvSpPr>
            <p:cNvPr id="26" name="Rectangle: Rounded Corners 42">
              <a:extLst>
                <a:ext uri="{FF2B5EF4-FFF2-40B4-BE49-F238E27FC236}">
                  <a16:creationId xmlns:a16="http://schemas.microsoft.com/office/drawing/2014/main" xmlns="" id="{058C9421-5D19-4B4D-9E69-9118C81571D1}"/>
                </a:ext>
              </a:extLst>
            </p:cNvPr>
            <p:cNvSpPr/>
            <p:nvPr/>
          </p:nvSpPr>
          <p:spPr>
            <a:xfrm>
              <a:off x="6152412" y="4130160"/>
              <a:ext cx="567772" cy="51615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a:t>
              </a:r>
            </a:p>
          </p:txBody>
        </p:sp>
        <p:sp>
          <p:nvSpPr>
            <p:cNvPr id="27" name="Rectangle: Rounded Corners 43">
              <a:extLst>
                <a:ext uri="{FF2B5EF4-FFF2-40B4-BE49-F238E27FC236}">
                  <a16:creationId xmlns:a16="http://schemas.microsoft.com/office/drawing/2014/main" xmlns="" id="{A9D36985-73D1-43C3-B3CD-FE1794260AB3}"/>
                </a:ext>
              </a:extLst>
            </p:cNvPr>
            <p:cNvSpPr/>
            <p:nvPr/>
          </p:nvSpPr>
          <p:spPr>
            <a:xfrm>
              <a:off x="4276323" y="4130159"/>
              <a:ext cx="567772" cy="51615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13</a:t>
              </a:r>
            </a:p>
          </p:txBody>
        </p:sp>
      </p:grpSp>
      <p:sp>
        <p:nvSpPr>
          <p:cNvPr id="11" name="TextBox 10">
            <a:extLst>
              <a:ext uri="{FF2B5EF4-FFF2-40B4-BE49-F238E27FC236}">
                <a16:creationId xmlns:a16="http://schemas.microsoft.com/office/drawing/2014/main" xmlns="" id="{F3BE6560-E9D2-4BA4-B53D-F4F4C087FD7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81614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xmlns="" id="{06C56C67-37AE-40A3-8A9F-9B9E99025866}"/>
              </a:ext>
            </a:extLst>
          </p:cNvPr>
          <p:cNvPicPr>
            <a:picLocks noChangeAspect="1"/>
          </p:cNvPicPr>
          <p:nvPr/>
        </p:nvPicPr>
        <p:blipFill>
          <a:blip r:embed="rId4"/>
          <a:stretch>
            <a:fillRect/>
          </a:stretch>
        </p:blipFill>
        <p:spPr>
          <a:xfrm>
            <a:off x="115438" y="149078"/>
            <a:ext cx="8913124" cy="6322100"/>
          </a:xfrm>
          <a:prstGeom prst="rect">
            <a:avLst/>
          </a:prstGeom>
        </p:spPr>
      </p:pic>
      <p:sp>
        <p:nvSpPr>
          <p:cNvPr id="15" name="Rectangle 14">
            <a:extLst>
              <a:ext uri="{FF2B5EF4-FFF2-40B4-BE49-F238E27FC236}">
                <a16:creationId xmlns:a16="http://schemas.microsoft.com/office/drawing/2014/main" xmlns="" id="{4C60A658-EAB6-44FE-B177-F533BB3746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football boot weighs 20 pencils.</a:t>
            </a:r>
          </a:p>
          <a:p>
            <a:pPr lvl="0" algn="ctr" defTabSz="514350">
              <a:defRPr/>
            </a:pPr>
            <a:r>
              <a:rPr lang="en-GB" sz="2000" b="1" dirty="0">
                <a:solidFill>
                  <a:schemeClr val="tx1"/>
                </a:solidFill>
                <a:latin typeface="Century Gothic" panose="020B0502020202020204" pitchFamily="34" charset="0"/>
              </a:rPr>
              <a:t>A music player weighs 7 pencils.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pencils are needed to make the scales balance?</a:t>
            </a:r>
          </a:p>
          <a:p>
            <a:pPr lvl="0" algn="ctr"/>
            <a:endParaRPr lang="en-GB" sz="2000" b="1" dirty="0">
              <a:solidFill>
                <a:schemeClr val="tx1"/>
              </a:solidFill>
              <a:latin typeface="Century Gothic" panose="020B0502020202020204" pitchFamily="34" charset="0"/>
            </a:endParaRPr>
          </a:p>
        </p:txBody>
      </p:sp>
      <p:sp>
        <p:nvSpPr>
          <p:cNvPr id="25" name="Rectangle: Rounded Corners 12">
            <a:extLst>
              <a:ext uri="{FF2B5EF4-FFF2-40B4-BE49-F238E27FC236}">
                <a16:creationId xmlns:a16="http://schemas.microsoft.com/office/drawing/2014/main" xmlns="" id="{C73B19F9-4156-4FEC-B778-AE99CD8AFCDC}"/>
              </a:ext>
            </a:extLst>
          </p:cNvPr>
          <p:cNvSpPr/>
          <p:nvPr/>
        </p:nvSpPr>
        <p:spPr>
          <a:xfrm>
            <a:off x="2400234" y="4661827"/>
            <a:ext cx="567772" cy="51615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a:t>
            </a:r>
          </a:p>
        </p:txBody>
      </p:sp>
      <p:sp>
        <p:nvSpPr>
          <p:cNvPr id="26" name="Rectangle: Rounded Corners 42">
            <a:extLst>
              <a:ext uri="{FF2B5EF4-FFF2-40B4-BE49-F238E27FC236}">
                <a16:creationId xmlns:a16="http://schemas.microsoft.com/office/drawing/2014/main" xmlns="" id="{058C9421-5D19-4B4D-9E69-9118C81571D1}"/>
              </a:ext>
            </a:extLst>
          </p:cNvPr>
          <p:cNvSpPr/>
          <p:nvPr/>
        </p:nvSpPr>
        <p:spPr>
          <a:xfrm>
            <a:off x="6152412" y="4670094"/>
            <a:ext cx="567772" cy="51615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a:t>
            </a:r>
          </a:p>
        </p:txBody>
      </p:sp>
      <p:sp>
        <p:nvSpPr>
          <p:cNvPr id="27" name="Rectangle: Rounded Corners 43">
            <a:extLst>
              <a:ext uri="{FF2B5EF4-FFF2-40B4-BE49-F238E27FC236}">
                <a16:creationId xmlns:a16="http://schemas.microsoft.com/office/drawing/2014/main" xmlns="" id="{A9D36985-73D1-43C3-B3CD-FE1794260AB3}"/>
              </a:ext>
            </a:extLst>
          </p:cNvPr>
          <p:cNvSpPr/>
          <p:nvPr/>
        </p:nvSpPr>
        <p:spPr>
          <a:xfrm>
            <a:off x="4276323" y="4670093"/>
            <a:ext cx="567772" cy="51615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13</a:t>
            </a:r>
          </a:p>
        </p:txBody>
      </p:sp>
      <p:sp>
        <p:nvSpPr>
          <p:cNvPr id="10" name="TextBox 9">
            <a:extLst>
              <a:ext uri="{FF2B5EF4-FFF2-40B4-BE49-F238E27FC236}">
                <a16:creationId xmlns:a16="http://schemas.microsoft.com/office/drawing/2014/main" xmlns="" id="{3047BB60-C49E-4593-9550-2B848AFAF31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40072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7" name="Picture 36">
            <a:extLst>
              <a:ext uri="{FF2B5EF4-FFF2-40B4-BE49-F238E27FC236}">
                <a16:creationId xmlns:a16="http://schemas.microsoft.com/office/drawing/2014/main" xmlns="" id="{FB4A3753-5DAE-4E64-8AB1-7D7E4A3848C9}"/>
              </a:ext>
            </a:extLst>
          </p:cNvPr>
          <p:cNvPicPr>
            <a:picLocks noChangeAspect="1"/>
          </p:cNvPicPr>
          <p:nvPr/>
        </p:nvPicPr>
        <p:blipFill>
          <a:blip r:embed="rId4"/>
          <a:stretch>
            <a:fillRect/>
          </a:stretch>
        </p:blipFill>
        <p:spPr>
          <a:xfrm>
            <a:off x="115438" y="149078"/>
            <a:ext cx="8913124" cy="6322100"/>
          </a:xfrm>
          <a:prstGeom prst="rect">
            <a:avLst/>
          </a:prstGeom>
        </p:spPr>
      </p:pic>
      <p:sp>
        <p:nvSpPr>
          <p:cNvPr id="38" name="Rectangle 37">
            <a:extLst>
              <a:ext uri="{FF2B5EF4-FFF2-40B4-BE49-F238E27FC236}">
                <a16:creationId xmlns:a16="http://schemas.microsoft.com/office/drawing/2014/main" xmlns="" id="{BBA5B6A4-29B7-4F79-831E-CB1425E8AB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George wants the scales to balance. He thinks he could move some marbles to do this.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CCDA2A17-1CEC-427A-825E-F623101D0B00}"/>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29479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7" name="Picture 36">
            <a:extLst>
              <a:ext uri="{FF2B5EF4-FFF2-40B4-BE49-F238E27FC236}">
                <a16:creationId xmlns:a16="http://schemas.microsoft.com/office/drawing/2014/main" xmlns="" id="{FB4A3753-5DAE-4E64-8AB1-7D7E4A3848C9}"/>
              </a:ext>
            </a:extLst>
          </p:cNvPr>
          <p:cNvPicPr>
            <a:picLocks noChangeAspect="1"/>
          </p:cNvPicPr>
          <p:nvPr/>
        </p:nvPicPr>
        <p:blipFill>
          <a:blip r:embed="rId4"/>
          <a:stretch>
            <a:fillRect/>
          </a:stretch>
        </p:blipFill>
        <p:spPr>
          <a:xfrm>
            <a:off x="115438" y="149078"/>
            <a:ext cx="8913124" cy="6322100"/>
          </a:xfrm>
          <a:prstGeom prst="rect">
            <a:avLst/>
          </a:prstGeom>
        </p:spPr>
      </p:pic>
      <p:sp>
        <p:nvSpPr>
          <p:cNvPr id="38" name="Rectangle 37">
            <a:extLst>
              <a:ext uri="{FF2B5EF4-FFF2-40B4-BE49-F238E27FC236}">
                <a16:creationId xmlns:a16="http://schemas.microsoft.com/office/drawing/2014/main" xmlns="" id="{BBA5B6A4-29B7-4F79-831E-CB1425E8AB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George wants the scales to balance. He thinks he could move some marbles to do this.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He is correct because…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9B5F1DAB-D27A-48C3-A618-29ED581070D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123688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7" name="Picture 36">
            <a:extLst>
              <a:ext uri="{FF2B5EF4-FFF2-40B4-BE49-F238E27FC236}">
                <a16:creationId xmlns:a16="http://schemas.microsoft.com/office/drawing/2014/main" xmlns="" id="{FB4A3753-5DAE-4E64-8AB1-7D7E4A3848C9}"/>
              </a:ext>
            </a:extLst>
          </p:cNvPr>
          <p:cNvPicPr>
            <a:picLocks noChangeAspect="1"/>
          </p:cNvPicPr>
          <p:nvPr/>
        </p:nvPicPr>
        <p:blipFill>
          <a:blip r:embed="rId4"/>
          <a:stretch>
            <a:fillRect/>
          </a:stretch>
        </p:blipFill>
        <p:spPr>
          <a:xfrm>
            <a:off x="115438" y="149078"/>
            <a:ext cx="8913124" cy="6322100"/>
          </a:xfrm>
          <a:prstGeom prst="rect">
            <a:avLst/>
          </a:prstGeom>
        </p:spPr>
      </p:pic>
      <p:sp>
        <p:nvSpPr>
          <p:cNvPr id="38" name="Rectangle 37">
            <a:extLst>
              <a:ext uri="{FF2B5EF4-FFF2-40B4-BE49-F238E27FC236}">
                <a16:creationId xmlns:a16="http://schemas.microsoft.com/office/drawing/2014/main" xmlns="" id="{BBA5B6A4-29B7-4F79-831E-CB1425E8AB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George wants the scales to balance. He thinks he could move some marbles to do this.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He is correct because he could move 2 marbles from tray B to tray A, so that they would then have 5 marbles on each side. </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920E0271-0200-49D2-B372-F8BF62BAEC3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60630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xmlns="" id="{482800A5-F7C2-403F-8DBC-0AF645A5BA01}"/>
              </a:ext>
            </a:extLst>
          </p:cNvPr>
          <p:cNvPicPr>
            <a:picLocks noChangeAspect="1"/>
          </p:cNvPicPr>
          <p:nvPr/>
        </p:nvPicPr>
        <p:blipFill>
          <a:blip r:embed="rId4"/>
          <a:stretch>
            <a:fillRect/>
          </a:stretch>
        </p:blipFill>
        <p:spPr>
          <a:xfrm>
            <a:off x="115438" y="149078"/>
            <a:ext cx="8913124" cy="6322100"/>
          </a:xfrm>
          <a:prstGeom prst="rect">
            <a:avLst/>
          </a:prstGeom>
        </p:spPr>
      </p:pic>
      <p:sp>
        <p:nvSpPr>
          <p:cNvPr id="21" name="Rectangle 20">
            <a:extLst>
              <a:ext uri="{FF2B5EF4-FFF2-40B4-BE49-F238E27FC236}">
                <a16:creationId xmlns:a16="http://schemas.microsoft.com/office/drawing/2014/main" xmlns="" id="{28C77D31-87D9-4F33-961E-7D5C4D7486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Draw an arrow to show how you could position the objects on the scales to make them balance.</a:t>
            </a:r>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xmlns="" id="{CE358C71-777B-46A0-857D-13CF24A8A057}"/>
              </a:ext>
            </a:extLst>
          </p:cNvPr>
          <p:cNvSpPr txBox="1"/>
          <p:nvPr/>
        </p:nvSpPr>
        <p:spPr>
          <a:xfrm>
            <a:off x="1381751"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 7 blocks</a:t>
            </a:r>
          </a:p>
        </p:txBody>
      </p:sp>
      <p:sp>
        <p:nvSpPr>
          <p:cNvPr id="26" name="TextBox 25">
            <a:extLst>
              <a:ext uri="{FF2B5EF4-FFF2-40B4-BE49-F238E27FC236}">
                <a16:creationId xmlns:a16="http://schemas.microsoft.com/office/drawing/2014/main" xmlns="" id="{2A2E8F2F-EF04-4C5E-A028-15222E771F5E}"/>
              </a:ext>
            </a:extLst>
          </p:cNvPr>
          <p:cNvSpPr txBox="1"/>
          <p:nvPr/>
        </p:nvSpPr>
        <p:spPr>
          <a:xfrm>
            <a:off x="4132839"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3 blocks</a:t>
            </a:r>
          </a:p>
        </p:txBody>
      </p:sp>
      <p:sp>
        <p:nvSpPr>
          <p:cNvPr id="27" name="TextBox 26">
            <a:extLst>
              <a:ext uri="{FF2B5EF4-FFF2-40B4-BE49-F238E27FC236}">
                <a16:creationId xmlns:a16="http://schemas.microsoft.com/office/drawing/2014/main" xmlns="" id="{99F87B26-57CD-4738-A727-E3E43CED0B36}"/>
              </a:ext>
            </a:extLst>
          </p:cNvPr>
          <p:cNvSpPr txBox="1"/>
          <p:nvPr/>
        </p:nvSpPr>
        <p:spPr>
          <a:xfrm>
            <a:off x="6601775"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 10 blocks</a:t>
            </a:r>
          </a:p>
        </p:txBody>
      </p:sp>
      <p:sp>
        <p:nvSpPr>
          <p:cNvPr id="10" name="TextBox 9">
            <a:extLst>
              <a:ext uri="{FF2B5EF4-FFF2-40B4-BE49-F238E27FC236}">
                <a16:creationId xmlns:a16="http://schemas.microsoft.com/office/drawing/2014/main" xmlns="" id="{88F37B84-83B9-4026-AAC8-6BB13F458A73}"/>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81838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xmlns="" id="{482800A5-F7C2-403F-8DBC-0AF645A5BA01}"/>
              </a:ext>
            </a:extLst>
          </p:cNvPr>
          <p:cNvPicPr>
            <a:picLocks noChangeAspect="1"/>
          </p:cNvPicPr>
          <p:nvPr/>
        </p:nvPicPr>
        <p:blipFill>
          <a:blip r:embed="rId4"/>
          <a:stretch>
            <a:fillRect/>
          </a:stretch>
        </p:blipFill>
        <p:spPr>
          <a:xfrm>
            <a:off x="115438" y="149078"/>
            <a:ext cx="8913124" cy="6322100"/>
          </a:xfrm>
          <a:prstGeom prst="rect">
            <a:avLst/>
          </a:prstGeom>
        </p:spPr>
      </p:pic>
      <p:sp>
        <p:nvSpPr>
          <p:cNvPr id="21" name="Rectangle 20">
            <a:extLst>
              <a:ext uri="{FF2B5EF4-FFF2-40B4-BE49-F238E27FC236}">
                <a16:creationId xmlns:a16="http://schemas.microsoft.com/office/drawing/2014/main" xmlns="" id="{28C77D31-87D9-4F33-961E-7D5C4D7486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Draw an arrow to show how you could position the objects on the scales to make them balance.</a:t>
            </a:r>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xmlns="" id="{CE358C71-777B-46A0-857D-13CF24A8A057}"/>
              </a:ext>
            </a:extLst>
          </p:cNvPr>
          <p:cNvSpPr txBox="1"/>
          <p:nvPr/>
        </p:nvSpPr>
        <p:spPr>
          <a:xfrm>
            <a:off x="1381751"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 7 blocks</a:t>
            </a:r>
          </a:p>
        </p:txBody>
      </p:sp>
      <p:sp>
        <p:nvSpPr>
          <p:cNvPr id="26" name="TextBox 25">
            <a:extLst>
              <a:ext uri="{FF2B5EF4-FFF2-40B4-BE49-F238E27FC236}">
                <a16:creationId xmlns:a16="http://schemas.microsoft.com/office/drawing/2014/main" xmlns="" id="{2A2E8F2F-EF04-4C5E-A028-15222E771F5E}"/>
              </a:ext>
            </a:extLst>
          </p:cNvPr>
          <p:cNvSpPr txBox="1"/>
          <p:nvPr/>
        </p:nvSpPr>
        <p:spPr>
          <a:xfrm>
            <a:off x="4132839"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3 blocks</a:t>
            </a:r>
          </a:p>
        </p:txBody>
      </p:sp>
      <p:sp>
        <p:nvSpPr>
          <p:cNvPr id="27" name="TextBox 26">
            <a:extLst>
              <a:ext uri="{FF2B5EF4-FFF2-40B4-BE49-F238E27FC236}">
                <a16:creationId xmlns:a16="http://schemas.microsoft.com/office/drawing/2014/main" xmlns="" id="{99F87B26-57CD-4738-A727-E3E43CED0B36}"/>
              </a:ext>
            </a:extLst>
          </p:cNvPr>
          <p:cNvSpPr txBox="1"/>
          <p:nvPr/>
        </p:nvSpPr>
        <p:spPr>
          <a:xfrm>
            <a:off x="6601775" y="5738898"/>
            <a:ext cx="1402071" cy="307777"/>
          </a:xfrm>
          <a:prstGeom prst="rect">
            <a:avLst/>
          </a:prstGeom>
          <a:noFill/>
        </p:spPr>
        <p:txBody>
          <a:bodyPr wrap="square" lIns="0" tIns="0" rIns="0" bIns="0" rtlCol="0">
            <a:spAutoFit/>
          </a:bodyPr>
          <a:lstStyle/>
          <a:p>
            <a:pPr algn="ctr"/>
            <a:r>
              <a:rPr lang="en-US" sz="2000" b="1" dirty="0">
                <a:latin typeface="Century Gothic" panose="020B0502020202020204" pitchFamily="34" charset="0"/>
              </a:rPr>
              <a:t> 10 blocks</a:t>
            </a:r>
          </a:p>
        </p:txBody>
      </p:sp>
      <p:sp>
        <p:nvSpPr>
          <p:cNvPr id="10" name="TextBox 9">
            <a:extLst>
              <a:ext uri="{FF2B5EF4-FFF2-40B4-BE49-F238E27FC236}">
                <a16:creationId xmlns:a16="http://schemas.microsoft.com/office/drawing/2014/main" xmlns="" id="{AC2EDDE2-19BF-4B45-8F2F-064BD5523BA2}"/>
              </a:ext>
            </a:extLst>
          </p:cNvPr>
          <p:cNvSpPr txBox="1"/>
          <p:nvPr/>
        </p:nvSpPr>
        <p:spPr>
          <a:xfrm>
            <a:off x="1381751" y="5738898"/>
            <a:ext cx="1402071" cy="307777"/>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 7 blocks</a:t>
            </a:r>
          </a:p>
        </p:txBody>
      </p:sp>
      <p:sp>
        <p:nvSpPr>
          <p:cNvPr id="11" name="TextBox 10">
            <a:extLst>
              <a:ext uri="{FF2B5EF4-FFF2-40B4-BE49-F238E27FC236}">
                <a16:creationId xmlns:a16="http://schemas.microsoft.com/office/drawing/2014/main" xmlns="" id="{FF6BB7E4-EC37-4CFC-B8C7-18E12EB61353}"/>
              </a:ext>
            </a:extLst>
          </p:cNvPr>
          <p:cNvSpPr txBox="1"/>
          <p:nvPr/>
        </p:nvSpPr>
        <p:spPr>
          <a:xfrm>
            <a:off x="4132839" y="5738898"/>
            <a:ext cx="1402071" cy="307777"/>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3 blocks</a:t>
            </a:r>
          </a:p>
        </p:txBody>
      </p:sp>
      <p:sp>
        <p:nvSpPr>
          <p:cNvPr id="12" name="TextBox 11">
            <a:extLst>
              <a:ext uri="{FF2B5EF4-FFF2-40B4-BE49-F238E27FC236}">
                <a16:creationId xmlns:a16="http://schemas.microsoft.com/office/drawing/2014/main" xmlns="" id="{7C5FD0D5-C451-439A-8992-656DD1413B96}"/>
              </a:ext>
            </a:extLst>
          </p:cNvPr>
          <p:cNvSpPr txBox="1"/>
          <p:nvPr/>
        </p:nvSpPr>
        <p:spPr>
          <a:xfrm>
            <a:off x="6601775" y="5738898"/>
            <a:ext cx="1402071" cy="307777"/>
          </a:xfrm>
          <a:prstGeom prst="rect">
            <a:avLst/>
          </a:prstGeom>
          <a:noFill/>
        </p:spPr>
        <p:txBody>
          <a:bodyPr wrap="square" lIns="0" tIns="0" rIns="0" bIns="0" rtlCol="0">
            <a:spAutoFit/>
          </a:bodyPr>
          <a:lstStyle/>
          <a:p>
            <a:pPr algn="ctr"/>
            <a:r>
              <a:rPr lang="en-US" sz="2000" b="1" dirty="0">
                <a:solidFill>
                  <a:srgbClr val="FF0000"/>
                </a:solidFill>
                <a:latin typeface="Century Gothic" panose="020B0502020202020204" pitchFamily="34" charset="0"/>
              </a:rPr>
              <a:t> 10 blocks</a:t>
            </a:r>
          </a:p>
        </p:txBody>
      </p:sp>
      <p:cxnSp>
        <p:nvCxnSpPr>
          <p:cNvPr id="13" name="Connector: Curved 12">
            <a:extLst>
              <a:ext uri="{FF2B5EF4-FFF2-40B4-BE49-F238E27FC236}">
                <a16:creationId xmlns:a16="http://schemas.microsoft.com/office/drawing/2014/main" xmlns="" id="{6346E3DC-0C0F-4D87-AEBB-765D8BDBD858}"/>
              </a:ext>
            </a:extLst>
          </p:cNvPr>
          <p:cNvCxnSpPr/>
          <p:nvPr/>
        </p:nvCxnSpPr>
        <p:spPr>
          <a:xfrm flipV="1">
            <a:off x="1895475" y="2840498"/>
            <a:ext cx="1104900" cy="689224"/>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xmlns="" id="{ABE36C3C-27E3-44C8-AF29-3AF6FFD82F56}"/>
              </a:ext>
            </a:extLst>
          </p:cNvPr>
          <p:cNvCxnSpPr/>
          <p:nvPr/>
        </p:nvCxnSpPr>
        <p:spPr>
          <a:xfrm rot="16200000" flipV="1">
            <a:off x="2968062" y="3339537"/>
            <a:ext cx="1874377" cy="87630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xmlns="" id="{37E9BEF1-47A1-416F-949F-83C88CE70A70}"/>
              </a:ext>
            </a:extLst>
          </p:cNvPr>
          <p:cNvCxnSpPr/>
          <p:nvPr/>
        </p:nvCxnSpPr>
        <p:spPr>
          <a:xfrm rot="10800000">
            <a:off x="5732858" y="3019425"/>
            <a:ext cx="1039701" cy="705882"/>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F2322A65-B292-4665-A8B2-D9D33F8F7559}"/>
              </a:ext>
            </a:extLst>
          </p:cNvPr>
          <p:cNvSpPr txBox="1"/>
          <p:nvPr/>
        </p:nvSpPr>
        <p:spPr>
          <a:xfrm>
            <a:off x="3324721" y="5600398"/>
            <a:ext cx="1114425"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a:t>
            </a:r>
          </a:p>
        </p:txBody>
      </p:sp>
      <p:sp>
        <p:nvSpPr>
          <p:cNvPr id="17" name="TextBox 16">
            <a:extLst>
              <a:ext uri="{FF2B5EF4-FFF2-40B4-BE49-F238E27FC236}">
                <a16:creationId xmlns:a16="http://schemas.microsoft.com/office/drawing/2014/main" xmlns="" id="{141E78BB-A7BE-42A9-8112-741FB37EBA0F}"/>
              </a:ext>
            </a:extLst>
          </p:cNvPr>
          <p:cNvSpPr txBox="1"/>
          <p:nvPr/>
        </p:nvSpPr>
        <p:spPr>
          <a:xfrm>
            <a:off x="5940042" y="5626008"/>
            <a:ext cx="1114425"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a:t>
            </a:r>
          </a:p>
        </p:txBody>
      </p:sp>
      <p:sp>
        <p:nvSpPr>
          <p:cNvPr id="19" name="TextBox 18">
            <a:extLst>
              <a:ext uri="{FF2B5EF4-FFF2-40B4-BE49-F238E27FC236}">
                <a16:creationId xmlns:a16="http://schemas.microsoft.com/office/drawing/2014/main" xmlns="" id="{FD989C64-6D6A-4146-8EA0-025AC499C29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22819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5167CCAD-A95F-4B0C-94E9-B95C18B5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9" name="Table 8">
            <a:extLst>
              <a:ext uri="{FF2B5EF4-FFF2-40B4-BE49-F238E27FC236}">
                <a16:creationId xmlns:a16="http://schemas.microsoft.com/office/drawing/2014/main" xmlns="" id="{C59482E2-E2E8-4B42-B3B8-AC9B686F0A3F}"/>
              </a:ext>
            </a:extLst>
          </p:cNvPr>
          <p:cNvGraphicFramePr>
            <a:graphicFrameLocks noGrp="1"/>
          </p:cNvGraphicFramePr>
          <p:nvPr>
            <p:extLst/>
          </p:nvPr>
        </p:nvGraphicFramePr>
        <p:xfrm>
          <a:off x="827468" y="1499825"/>
          <a:ext cx="7489064" cy="2261196"/>
        </p:xfrm>
        <a:graphic>
          <a:graphicData uri="http://schemas.openxmlformats.org/drawingml/2006/table">
            <a:tbl>
              <a:tblPr firstRow="1" bandRow="1">
                <a:tableStyleId>{5940675A-B579-460E-94D1-54222C63F5DA}</a:tableStyleId>
              </a:tblPr>
              <a:tblGrid>
                <a:gridCol w="3744532">
                  <a:extLst>
                    <a:ext uri="{9D8B030D-6E8A-4147-A177-3AD203B41FA5}">
                      <a16:colId xmlns:a16="http://schemas.microsoft.com/office/drawing/2014/main" xmlns="" val="2372727884"/>
                    </a:ext>
                  </a:extLst>
                </a:gridCol>
                <a:gridCol w="3744532">
                  <a:extLst>
                    <a:ext uri="{9D8B030D-6E8A-4147-A177-3AD203B41FA5}">
                      <a16:colId xmlns:a16="http://schemas.microsoft.com/office/drawing/2014/main" xmlns="" val="1759364867"/>
                    </a:ext>
                  </a:extLst>
                </a:gridCol>
              </a:tblGrid>
              <a:tr h="872069">
                <a:tc>
                  <a:txBody>
                    <a:bodyPr/>
                    <a:lstStyle/>
                    <a:p>
                      <a:pPr algn="ctr"/>
                      <a:r>
                        <a:rPr lang="en-GB" sz="2000" b="1" dirty="0">
                          <a:latin typeface="Century Gothic" panose="020B0502020202020204" pitchFamily="34" charset="0"/>
                        </a:rPr>
                        <a:t>Things you would weigh in kilograms</a:t>
                      </a:r>
                    </a:p>
                  </a:txBody>
                  <a:tcPr marL="154139" marR="154139" marT="77070" marB="770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latin typeface="Century Gothic" panose="020B0502020202020204" pitchFamily="34" charset="0"/>
                        </a:rPr>
                        <a:t>Things you would weigh in grams</a:t>
                      </a:r>
                    </a:p>
                  </a:txBody>
                  <a:tcPr marL="154139" marR="154139" marT="77070" marB="770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81494699"/>
                  </a:ext>
                </a:extLst>
              </a:tr>
              <a:tr h="1389127">
                <a:tc>
                  <a:txBody>
                    <a:bodyPr/>
                    <a:lstStyle/>
                    <a:p>
                      <a:endParaRPr lang="en-GB" sz="1700" dirty="0"/>
                    </a:p>
                  </a:txBody>
                  <a:tcPr marL="154139" marR="154139" marT="77070" marB="7707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154139" marR="154139" marT="77070" marB="7707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55430740"/>
                  </a:ext>
                </a:extLst>
              </a:tr>
            </a:tbl>
          </a:graphicData>
        </a:graphic>
      </p:graphicFrame>
      <p:sp>
        <p:nvSpPr>
          <p:cNvPr id="20" name="Rectangle 19">
            <a:extLst>
              <a:ext uri="{FF2B5EF4-FFF2-40B4-BE49-F238E27FC236}">
                <a16:creationId xmlns:a16="http://schemas.microsoft.com/office/drawing/2014/main" xmlns="" id="{F86E460B-E3C5-4CEC-B6B9-694CCAADA6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Sort the objects into the table.</a:t>
            </a:r>
            <a:endParaRPr lang="en-GB" sz="2000" b="1" dirty="0">
              <a:solidFill>
                <a:srgbClr val="E7E6E6">
                  <a:lumMod val="25000"/>
                </a:srgbClr>
              </a:solidFill>
              <a:latin typeface="Century Gothic" panose="020B0502020202020204" pitchFamily="34" charset="0"/>
            </a:endParaRPr>
          </a:p>
        </p:txBody>
      </p:sp>
      <p:sp>
        <p:nvSpPr>
          <p:cNvPr id="10" name="TextBox 9">
            <a:extLst>
              <a:ext uri="{FF2B5EF4-FFF2-40B4-BE49-F238E27FC236}">
                <a16:creationId xmlns:a16="http://schemas.microsoft.com/office/drawing/2014/main" xmlns="" id="{82BB2BC7-C500-41B7-BAE9-92FE519BF983}"/>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63601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 name="Picture 2">
            <a:extLst>
              <a:ext uri="{FF2B5EF4-FFF2-40B4-BE49-F238E27FC236}">
                <a16:creationId xmlns:a16="http://schemas.microsoft.com/office/drawing/2014/main" xmlns="" id="{A0B0B03D-8F07-4523-B504-10DEC65BF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xmlns="" id="{926D9247-75ED-45E5-AA7D-F118C703FB7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Sort the objects into the table.</a:t>
            </a:r>
            <a:endParaRPr lang="en-GB" sz="2000" b="1" dirty="0">
              <a:solidFill>
                <a:srgbClr val="E7E6E6">
                  <a:lumMod val="25000"/>
                </a:srgbClr>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xmlns="" id="{3923BD51-478A-4E56-BE44-18C8B65B4ADB}"/>
              </a:ext>
            </a:extLst>
          </p:cNvPr>
          <p:cNvGraphicFramePr>
            <a:graphicFrameLocks noGrp="1"/>
          </p:cNvGraphicFramePr>
          <p:nvPr>
            <p:extLst/>
          </p:nvPr>
        </p:nvGraphicFramePr>
        <p:xfrm>
          <a:off x="827468" y="1499825"/>
          <a:ext cx="7489064" cy="3536069"/>
        </p:xfrm>
        <a:graphic>
          <a:graphicData uri="http://schemas.openxmlformats.org/drawingml/2006/table">
            <a:tbl>
              <a:tblPr firstRow="1" bandRow="1">
                <a:tableStyleId>{5940675A-B579-460E-94D1-54222C63F5DA}</a:tableStyleId>
              </a:tblPr>
              <a:tblGrid>
                <a:gridCol w="3744532">
                  <a:extLst>
                    <a:ext uri="{9D8B030D-6E8A-4147-A177-3AD203B41FA5}">
                      <a16:colId xmlns:a16="http://schemas.microsoft.com/office/drawing/2014/main" xmlns="" val="2372727884"/>
                    </a:ext>
                  </a:extLst>
                </a:gridCol>
                <a:gridCol w="3744532">
                  <a:extLst>
                    <a:ext uri="{9D8B030D-6E8A-4147-A177-3AD203B41FA5}">
                      <a16:colId xmlns:a16="http://schemas.microsoft.com/office/drawing/2014/main" xmlns="" val="1759364867"/>
                    </a:ext>
                  </a:extLst>
                </a:gridCol>
              </a:tblGrid>
              <a:tr h="872069">
                <a:tc>
                  <a:txBody>
                    <a:bodyPr/>
                    <a:lstStyle/>
                    <a:p>
                      <a:pPr algn="ctr"/>
                      <a:r>
                        <a:rPr lang="en-GB" sz="2000" b="1" dirty="0">
                          <a:latin typeface="Century Gothic" panose="020B0502020202020204" pitchFamily="34" charset="0"/>
                        </a:rPr>
                        <a:t>Things you would weigh in kilograms</a:t>
                      </a:r>
                    </a:p>
                  </a:txBody>
                  <a:tcPr marL="154139" marR="154139" marT="77070" marB="770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000" b="1" dirty="0">
                          <a:latin typeface="Century Gothic" panose="020B0502020202020204" pitchFamily="34" charset="0"/>
                        </a:rPr>
                        <a:t>Things you would weigh in grams</a:t>
                      </a:r>
                    </a:p>
                  </a:txBody>
                  <a:tcPr marL="154139" marR="154139" marT="77070" marB="770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81494699"/>
                  </a:ext>
                </a:extLst>
              </a:tr>
              <a:tr h="2664000">
                <a:tc>
                  <a:txBody>
                    <a:bodyPr/>
                    <a:lstStyle/>
                    <a:p>
                      <a:endParaRPr lang="en-GB" sz="1700" dirty="0"/>
                    </a:p>
                  </a:txBody>
                  <a:tcPr marL="154139" marR="154139" marT="77070" marB="77070">
                    <a:lnT w="19050" cap="flat" cmpd="sng" algn="ctr">
                      <a:solidFill>
                        <a:schemeClr val="tx1"/>
                      </a:solidFill>
                      <a:prstDash val="solid"/>
                      <a:round/>
                      <a:headEnd type="none" w="med" len="med"/>
                      <a:tailEnd type="none" w="med" len="med"/>
                    </a:lnT>
                    <a:noFill/>
                  </a:tcPr>
                </a:tc>
                <a:tc>
                  <a:txBody>
                    <a:bodyPr/>
                    <a:lstStyle/>
                    <a:p>
                      <a:endParaRPr lang="en-GB" sz="1700" dirty="0"/>
                    </a:p>
                  </a:txBody>
                  <a:tcPr marL="154139" marR="154139" marT="77070" marB="77070">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155430740"/>
                  </a:ext>
                </a:extLst>
              </a:tr>
            </a:tbl>
          </a:graphicData>
        </a:graphic>
      </p:graphicFrame>
      <p:sp>
        <p:nvSpPr>
          <p:cNvPr id="9" name="TextBox 8">
            <a:extLst>
              <a:ext uri="{FF2B5EF4-FFF2-40B4-BE49-F238E27FC236}">
                <a16:creationId xmlns:a16="http://schemas.microsoft.com/office/drawing/2014/main" xmlns="" id="{91AD56AA-D5AC-4D39-875F-5FDBE4CC0AC0}"/>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427484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56" name="Picture 55">
            <a:extLst>
              <a:ext uri="{FF2B5EF4-FFF2-40B4-BE49-F238E27FC236}">
                <a16:creationId xmlns:a16="http://schemas.microsoft.com/office/drawing/2014/main" xmlns="" id="{EFBAE909-C169-494B-B686-795A3033186A}"/>
              </a:ext>
            </a:extLst>
          </p:cNvPr>
          <p:cNvPicPr>
            <a:picLocks noChangeAspect="1"/>
          </p:cNvPicPr>
          <p:nvPr/>
        </p:nvPicPr>
        <p:blipFill>
          <a:blip r:embed="rId4"/>
          <a:stretch>
            <a:fillRect/>
          </a:stretch>
        </p:blipFill>
        <p:spPr>
          <a:xfrm>
            <a:off x="115438" y="144125"/>
            <a:ext cx="8913124" cy="6322100"/>
          </a:xfrm>
          <a:prstGeom prst="rect">
            <a:avLst/>
          </a:prstGeom>
        </p:spPr>
      </p:pic>
      <p:sp>
        <p:nvSpPr>
          <p:cNvPr id="60" name="Rectangle 59">
            <a:extLst>
              <a:ext uri="{FF2B5EF4-FFF2-40B4-BE49-F238E27FC236}">
                <a16:creationId xmlns:a16="http://schemas.microsoft.com/office/drawing/2014/main" xmlns="" id="{C2C3F49E-0486-453F-9794-864BD834E9B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object to the correct scale.</a:t>
            </a:r>
          </a:p>
          <a:p>
            <a:pPr lvl="0" algn="ctr"/>
            <a:endParaRPr lang="en-GB" sz="2000" b="1" dirty="0">
              <a:solidFill>
                <a:schemeClr val="tx1"/>
              </a:solidFill>
              <a:latin typeface="Century Gothic" panose="020B0502020202020204" pitchFamily="34" charset="0"/>
            </a:endParaRPr>
          </a:p>
        </p:txBody>
      </p:sp>
      <p:graphicFrame>
        <p:nvGraphicFramePr>
          <p:cNvPr id="105" name="Table 104">
            <a:extLst>
              <a:ext uri="{FF2B5EF4-FFF2-40B4-BE49-F238E27FC236}">
                <a16:creationId xmlns:a16="http://schemas.microsoft.com/office/drawing/2014/main" xmlns="" id="{3AD49809-5E6E-475C-92FF-6855D4F40B09}"/>
              </a:ext>
            </a:extLst>
          </p:cNvPr>
          <p:cNvGraphicFramePr>
            <a:graphicFrameLocks noGrp="1"/>
          </p:cNvGraphicFramePr>
          <p:nvPr>
            <p:extLst>
              <p:ext uri="{D42A27DB-BD31-4B8C-83A1-F6EECF244321}">
                <p14:modId xmlns:p14="http://schemas.microsoft.com/office/powerpoint/2010/main" val="1230917043"/>
              </p:ext>
            </p:extLst>
          </p:nvPr>
        </p:nvGraphicFramePr>
        <p:xfrm>
          <a:off x="1712334" y="5189844"/>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chemeClr val="tx1"/>
                          </a:solidFill>
                          <a:latin typeface="Century Gothic" panose="020B0502020202020204" pitchFamily="34" charset="0"/>
                        </a:rPr>
                        <a:t>4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graphicFrame>
        <p:nvGraphicFramePr>
          <p:cNvPr id="106" name="Table 105">
            <a:extLst>
              <a:ext uri="{FF2B5EF4-FFF2-40B4-BE49-F238E27FC236}">
                <a16:creationId xmlns:a16="http://schemas.microsoft.com/office/drawing/2014/main" xmlns="" id="{EED960AB-E9E5-4B5F-ABB2-D8AE09442F1A}"/>
              </a:ext>
            </a:extLst>
          </p:cNvPr>
          <p:cNvGraphicFramePr>
            <a:graphicFrameLocks noGrp="1"/>
          </p:cNvGraphicFramePr>
          <p:nvPr>
            <p:extLst>
              <p:ext uri="{D42A27DB-BD31-4B8C-83A1-F6EECF244321}">
                <p14:modId xmlns:p14="http://schemas.microsoft.com/office/powerpoint/2010/main" val="2329165858"/>
              </p:ext>
            </p:extLst>
          </p:nvPr>
        </p:nvGraphicFramePr>
        <p:xfrm>
          <a:off x="3910275" y="5189844"/>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chemeClr val="tx1"/>
                          </a:solidFill>
                          <a:latin typeface="Century Gothic" panose="020B0502020202020204" pitchFamily="34" charset="0"/>
                        </a:rPr>
                        <a:t>8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graphicFrame>
        <p:nvGraphicFramePr>
          <p:cNvPr id="109" name="Table 108">
            <a:extLst>
              <a:ext uri="{FF2B5EF4-FFF2-40B4-BE49-F238E27FC236}">
                <a16:creationId xmlns:a16="http://schemas.microsoft.com/office/drawing/2014/main" xmlns="" id="{230970F9-92D5-4D2B-B438-EB257443D28D}"/>
              </a:ext>
            </a:extLst>
          </p:cNvPr>
          <p:cNvGraphicFramePr>
            <a:graphicFrameLocks noGrp="1"/>
          </p:cNvGraphicFramePr>
          <p:nvPr>
            <p:extLst>
              <p:ext uri="{D42A27DB-BD31-4B8C-83A1-F6EECF244321}">
                <p14:modId xmlns:p14="http://schemas.microsoft.com/office/powerpoint/2010/main" val="3190228688"/>
              </p:ext>
            </p:extLst>
          </p:nvPr>
        </p:nvGraphicFramePr>
        <p:xfrm>
          <a:off x="6108216" y="5189844"/>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chemeClr val="tx1"/>
                          </a:solidFill>
                          <a:latin typeface="Century Gothic" panose="020B0502020202020204" pitchFamily="34" charset="0"/>
                        </a:rPr>
                        <a:t>6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sp>
        <p:nvSpPr>
          <p:cNvPr id="10" name="TextBox 9">
            <a:extLst>
              <a:ext uri="{FF2B5EF4-FFF2-40B4-BE49-F238E27FC236}">
                <a16:creationId xmlns:a16="http://schemas.microsoft.com/office/drawing/2014/main" xmlns="" id="{940E8E03-8E3D-46B1-B0EC-7197D08C5BA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99548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or &gt; to complete this statement.</a:t>
            </a:r>
          </a:p>
          <a:p>
            <a:pPr algn="ctr"/>
            <a:endParaRPr lang="en-GB" sz="2800"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2255C7EE-E6FC-4183-BE50-91FF23CB69C2}"/>
              </a:ext>
            </a:extLst>
          </p:cNvPr>
          <p:cNvGraphicFramePr>
            <a:graphicFrameLocks noGrp="1"/>
          </p:cNvGraphicFramePr>
          <p:nvPr>
            <p:extLst/>
          </p:nvPr>
        </p:nvGraphicFramePr>
        <p:xfrm>
          <a:off x="1605661" y="2730323"/>
          <a:ext cx="5932679" cy="1397354"/>
        </p:xfrm>
        <a:graphic>
          <a:graphicData uri="http://schemas.openxmlformats.org/drawingml/2006/table">
            <a:tbl>
              <a:tblPr firstRow="1" bandRow="1">
                <a:tableStyleId>{5940675A-B579-460E-94D1-54222C63F5DA}</a:tableStyleId>
              </a:tblPr>
              <a:tblGrid>
                <a:gridCol w="1388377">
                  <a:extLst>
                    <a:ext uri="{9D8B030D-6E8A-4147-A177-3AD203B41FA5}">
                      <a16:colId xmlns:a16="http://schemas.microsoft.com/office/drawing/2014/main" xmlns="" val="2053409282"/>
                    </a:ext>
                  </a:extLst>
                </a:gridCol>
                <a:gridCol w="881730">
                  <a:extLst>
                    <a:ext uri="{9D8B030D-6E8A-4147-A177-3AD203B41FA5}">
                      <a16:colId xmlns:a16="http://schemas.microsoft.com/office/drawing/2014/main" xmlns="" val="935917077"/>
                    </a:ext>
                  </a:extLst>
                </a:gridCol>
                <a:gridCol w="1390421">
                  <a:extLst>
                    <a:ext uri="{9D8B030D-6E8A-4147-A177-3AD203B41FA5}">
                      <a16:colId xmlns:a16="http://schemas.microsoft.com/office/drawing/2014/main" xmlns="" val="448501056"/>
                    </a:ext>
                  </a:extLst>
                </a:gridCol>
                <a:gridCol w="881730">
                  <a:extLst>
                    <a:ext uri="{9D8B030D-6E8A-4147-A177-3AD203B41FA5}">
                      <a16:colId xmlns:a16="http://schemas.microsoft.com/office/drawing/2014/main" xmlns="" val="351773981"/>
                    </a:ext>
                  </a:extLst>
                </a:gridCol>
                <a:gridCol w="1390421">
                  <a:extLst>
                    <a:ext uri="{9D8B030D-6E8A-4147-A177-3AD203B41FA5}">
                      <a16:colId xmlns:a16="http://schemas.microsoft.com/office/drawing/2014/main" xmlns="" val="1097561583"/>
                    </a:ext>
                  </a:extLst>
                </a:gridCol>
              </a:tblGrid>
              <a:tr h="698677">
                <a:tc>
                  <a:txBody>
                    <a:bodyPr/>
                    <a:lstStyle/>
                    <a:p>
                      <a:pPr algn="ctr"/>
                      <a:r>
                        <a:rPr lang="en-GB" sz="2400" b="1" dirty="0">
                          <a:latin typeface="Century Gothic" panose="020B0502020202020204" pitchFamily="34" charset="0"/>
                        </a:rPr>
                        <a:t>Dog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Cow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Chair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21537495"/>
                  </a:ext>
                </a:extLst>
              </a:tr>
              <a:tr h="698677">
                <a:tc>
                  <a:txBody>
                    <a:bodyPr/>
                    <a:lstStyle/>
                    <a:p>
                      <a:pPr algn="ctr"/>
                      <a:r>
                        <a:rPr lang="en-GB" sz="2000" b="1" dirty="0">
                          <a:latin typeface="Century Gothic" panose="020B0502020202020204" pitchFamily="34" charset="0"/>
                        </a:rPr>
                        <a:t>30kg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290kg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747818722"/>
                  </a:ext>
                </a:extLst>
              </a:tr>
            </a:tbl>
          </a:graphicData>
        </a:graphic>
      </p:graphicFrame>
      <p:sp>
        <p:nvSpPr>
          <p:cNvPr id="9" name="Rectangle 8">
            <a:extLst>
              <a:ext uri="{FF2B5EF4-FFF2-40B4-BE49-F238E27FC236}">
                <a16:creationId xmlns:a16="http://schemas.microsoft.com/office/drawing/2014/main" xmlns="" id="{EFDEE685-CA4F-4AAD-B055-7BB3ED386115}"/>
              </a:ext>
            </a:extLst>
          </p:cNvPr>
          <p:cNvSpPr/>
          <p:nvPr/>
        </p:nvSpPr>
        <p:spPr>
          <a:xfrm>
            <a:off x="5375424" y="3055961"/>
            <a:ext cx="746079" cy="7460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7291F3A1-116F-4F4F-95E4-1B70B6FA6C41}"/>
              </a:ext>
            </a:extLst>
          </p:cNvPr>
          <p:cNvSpPr/>
          <p:nvPr/>
        </p:nvSpPr>
        <p:spPr>
          <a:xfrm>
            <a:off x="3022499" y="3055961"/>
            <a:ext cx="746079" cy="7460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944A09F4-1634-4B7C-BC14-AB27DE38FF9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07190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or &gt; to complete this statement.</a:t>
            </a:r>
          </a:p>
          <a:p>
            <a:pPr algn="ctr"/>
            <a:endParaRPr lang="en-GB" sz="2800"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2255C7EE-E6FC-4183-BE50-91FF23CB69C2}"/>
              </a:ext>
            </a:extLst>
          </p:cNvPr>
          <p:cNvGraphicFramePr>
            <a:graphicFrameLocks noGrp="1"/>
          </p:cNvGraphicFramePr>
          <p:nvPr>
            <p:extLst/>
          </p:nvPr>
        </p:nvGraphicFramePr>
        <p:xfrm>
          <a:off x="1605661" y="2730323"/>
          <a:ext cx="5932679" cy="1397354"/>
        </p:xfrm>
        <a:graphic>
          <a:graphicData uri="http://schemas.openxmlformats.org/drawingml/2006/table">
            <a:tbl>
              <a:tblPr firstRow="1" bandRow="1">
                <a:tableStyleId>{5940675A-B579-460E-94D1-54222C63F5DA}</a:tableStyleId>
              </a:tblPr>
              <a:tblGrid>
                <a:gridCol w="1388377">
                  <a:extLst>
                    <a:ext uri="{9D8B030D-6E8A-4147-A177-3AD203B41FA5}">
                      <a16:colId xmlns:a16="http://schemas.microsoft.com/office/drawing/2014/main" xmlns="" val="2053409282"/>
                    </a:ext>
                  </a:extLst>
                </a:gridCol>
                <a:gridCol w="881730">
                  <a:extLst>
                    <a:ext uri="{9D8B030D-6E8A-4147-A177-3AD203B41FA5}">
                      <a16:colId xmlns:a16="http://schemas.microsoft.com/office/drawing/2014/main" xmlns="" val="935917077"/>
                    </a:ext>
                  </a:extLst>
                </a:gridCol>
                <a:gridCol w="1390421">
                  <a:extLst>
                    <a:ext uri="{9D8B030D-6E8A-4147-A177-3AD203B41FA5}">
                      <a16:colId xmlns:a16="http://schemas.microsoft.com/office/drawing/2014/main" xmlns="" val="448501056"/>
                    </a:ext>
                  </a:extLst>
                </a:gridCol>
                <a:gridCol w="881730">
                  <a:extLst>
                    <a:ext uri="{9D8B030D-6E8A-4147-A177-3AD203B41FA5}">
                      <a16:colId xmlns:a16="http://schemas.microsoft.com/office/drawing/2014/main" xmlns="" val="351773981"/>
                    </a:ext>
                  </a:extLst>
                </a:gridCol>
                <a:gridCol w="1390421">
                  <a:extLst>
                    <a:ext uri="{9D8B030D-6E8A-4147-A177-3AD203B41FA5}">
                      <a16:colId xmlns:a16="http://schemas.microsoft.com/office/drawing/2014/main" xmlns="" val="1097561583"/>
                    </a:ext>
                  </a:extLst>
                </a:gridCol>
              </a:tblGrid>
              <a:tr h="698677">
                <a:tc>
                  <a:txBody>
                    <a:bodyPr/>
                    <a:lstStyle/>
                    <a:p>
                      <a:pPr algn="ctr"/>
                      <a:r>
                        <a:rPr lang="en-GB" sz="2400" b="1" dirty="0">
                          <a:latin typeface="Century Gothic" panose="020B0502020202020204" pitchFamily="34" charset="0"/>
                        </a:rPr>
                        <a:t>Dog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Cow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Chair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21537495"/>
                  </a:ext>
                </a:extLst>
              </a:tr>
              <a:tr h="698677">
                <a:tc>
                  <a:txBody>
                    <a:bodyPr/>
                    <a:lstStyle/>
                    <a:p>
                      <a:pPr algn="ctr"/>
                      <a:r>
                        <a:rPr lang="en-GB" sz="2000" b="1" dirty="0">
                          <a:latin typeface="Century Gothic" panose="020B0502020202020204" pitchFamily="34" charset="0"/>
                        </a:rPr>
                        <a:t>30kg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290kg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172276" marR="172276" marT="86138" marB="861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8kg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747818722"/>
                  </a:ext>
                </a:extLst>
              </a:tr>
            </a:tbl>
          </a:graphicData>
        </a:graphic>
      </p:graphicFrame>
      <p:sp>
        <p:nvSpPr>
          <p:cNvPr id="9" name="Rectangle 8">
            <a:extLst>
              <a:ext uri="{FF2B5EF4-FFF2-40B4-BE49-F238E27FC236}">
                <a16:creationId xmlns:a16="http://schemas.microsoft.com/office/drawing/2014/main" xmlns="" id="{EFDEE685-CA4F-4AAD-B055-7BB3ED386115}"/>
              </a:ext>
            </a:extLst>
          </p:cNvPr>
          <p:cNvSpPr/>
          <p:nvPr/>
        </p:nvSpPr>
        <p:spPr>
          <a:xfrm>
            <a:off x="5375424" y="3055961"/>
            <a:ext cx="746079" cy="7460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&gt;</a:t>
            </a:r>
          </a:p>
        </p:txBody>
      </p:sp>
      <p:sp>
        <p:nvSpPr>
          <p:cNvPr id="10" name="Rectangle 9">
            <a:extLst>
              <a:ext uri="{FF2B5EF4-FFF2-40B4-BE49-F238E27FC236}">
                <a16:creationId xmlns:a16="http://schemas.microsoft.com/office/drawing/2014/main" xmlns="" id="{7291F3A1-116F-4F4F-95E4-1B70B6FA6C41}"/>
              </a:ext>
            </a:extLst>
          </p:cNvPr>
          <p:cNvSpPr/>
          <p:nvPr/>
        </p:nvSpPr>
        <p:spPr>
          <a:xfrm>
            <a:off x="3022499" y="3055961"/>
            <a:ext cx="746079" cy="7460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&lt;</a:t>
            </a:r>
            <a:endParaRPr lang="en-GB" dirty="0">
              <a:solidFill>
                <a:srgbClr val="FF0000"/>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A0CC8337-4782-4E6A-82A6-8F72CE845285}"/>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11046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2" name="Picture 51">
            <a:extLst>
              <a:ext uri="{FF2B5EF4-FFF2-40B4-BE49-F238E27FC236}">
                <a16:creationId xmlns:a16="http://schemas.microsoft.com/office/drawing/2014/main" xmlns="" id="{FBCF6F41-BA14-49E5-B83C-7332C20BAB4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3" name="Rectangle 52">
            <a:extLst>
              <a:ext uri="{FF2B5EF4-FFF2-40B4-BE49-F238E27FC236}">
                <a16:creationId xmlns:a16="http://schemas.microsoft.com/office/drawing/2014/main" xmlns="" id="{59C01794-0791-4B8B-A6CC-5B2DBD559F6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scale shows how much a Year 2 child weighs.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Is Nick correct? How can you tell?</a:t>
            </a:r>
          </a:p>
        </p:txBody>
      </p:sp>
      <p:sp>
        <p:nvSpPr>
          <p:cNvPr id="54" name="TextBox 53">
            <a:extLst>
              <a:ext uri="{FF2B5EF4-FFF2-40B4-BE49-F238E27FC236}">
                <a16:creationId xmlns:a16="http://schemas.microsoft.com/office/drawing/2014/main" xmlns="" id="{8445DC08-13DB-46CD-B611-CB383A8155E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
        <p:nvSpPr>
          <p:cNvPr id="55" name="Speech Bubble: Rectangle with Corners Rounded 54">
            <a:extLst>
              <a:ext uri="{FF2B5EF4-FFF2-40B4-BE49-F238E27FC236}">
                <a16:creationId xmlns:a16="http://schemas.microsoft.com/office/drawing/2014/main" xmlns="" id="{95171C22-755F-4C2D-B842-72BC0C7B5547}"/>
              </a:ext>
            </a:extLst>
          </p:cNvPr>
          <p:cNvSpPr/>
          <p:nvPr/>
        </p:nvSpPr>
        <p:spPr>
          <a:xfrm>
            <a:off x="2463901" y="2389905"/>
            <a:ext cx="2195812" cy="628762"/>
          </a:xfrm>
          <a:prstGeom prst="wedgeRoundRectCallout">
            <a:avLst>
              <a:gd name="adj1" fmla="val -60619"/>
              <a:gd name="adj2" fmla="val 240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weigh 41kg. </a:t>
            </a:r>
          </a:p>
        </p:txBody>
      </p:sp>
    </p:spTree>
    <p:extLst>
      <p:ext uri="{BB962C8B-B14F-4D97-AF65-F5344CB8AC3E}">
        <p14:creationId xmlns:p14="http://schemas.microsoft.com/office/powerpoint/2010/main" val="1989318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2" name="Picture 51">
            <a:extLst>
              <a:ext uri="{FF2B5EF4-FFF2-40B4-BE49-F238E27FC236}">
                <a16:creationId xmlns:a16="http://schemas.microsoft.com/office/drawing/2014/main" xmlns="" id="{FBCF6F41-BA14-49E5-B83C-7332C20BAB4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3" name="Rectangle 52">
            <a:extLst>
              <a:ext uri="{FF2B5EF4-FFF2-40B4-BE49-F238E27FC236}">
                <a16:creationId xmlns:a16="http://schemas.microsoft.com/office/drawing/2014/main" xmlns="" id="{59C01794-0791-4B8B-A6CC-5B2DBD559F6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scale shows how much a Year 2 child weighs.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Is Nick correct? How can you tell?</a:t>
            </a:r>
          </a:p>
          <a:p>
            <a:pPr lvl="0"/>
            <a:endParaRPr lang="en-GB" sz="2000" b="1" dirty="0">
              <a:solidFill>
                <a:prstClr val="black"/>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Nick is incorrect because…</a:t>
            </a:r>
            <a:endParaRPr lang="en-GB" sz="2800" dirty="0">
              <a:solidFill>
                <a:schemeClr val="tx1"/>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p:txBody>
      </p:sp>
      <p:sp>
        <p:nvSpPr>
          <p:cNvPr id="54" name="TextBox 53">
            <a:extLst>
              <a:ext uri="{FF2B5EF4-FFF2-40B4-BE49-F238E27FC236}">
                <a16:creationId xmlns:a16="http://schemas.microsoft.com/office/drawing/2014/main" xmlns="" id="{8445DC08-13DB-46CD-B611-CB383A8155E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
        <p:nvSpPr>
          <p:cNvPr id="55" name="Speech Bubble: Rectangle with Corners Rounded 54">
            <a:extLst>
              <a:ext uri="{FF2B5EF4-FFF2-40B4-BE49-F238E27FC236}">
                <a16:creationId xmlns:a16="http://schemas.microsoft.com/office/drawing/2014/main" xmlns="" id="{95171C22-755F-4C2D-B842-72BC0C7B5547}"/>
              </a:ext>
            </a:extLst>
          </p:cNvPr>
          <p:cNvSpPr/>
          <p:nvPr/>
        </p:nvSpPr>
        <p:spPr>
          <a:xfrm>
            <a:off x="2463901" y="2389905"/>
            <a:ext cx="2195812" cy="628762"/>
          </a:xfrm>
          <a:prstGeom prst="wedgeRoundRectCallout">
            <a:avLst>
              <a:gd name="adj1" fmla="val -60619"/>
              <a:gd name="adj2" fmla="val 240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weigh 41kg. </a:t>
            </a:r>
          </a:p>
        </p:txBody>
      </p:sp>
    </p:spTree>
    <p:extLst>
      <p:ext uri="{BB962C8B-B14F-4D97-AF65-F5344CB8AC3E}">
        <p14:creationId xmlns:p14="http://schemas.microsoft.com/office/powerpoint/2010/main" val="651738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2" name="Picture 51">
            <a:extLst>
              <a:ext uri="{FF2B5EF4-FFF2-40B4-BE49-F238E27FC236}">
                <a16:creationId xmlns:a16="http://schemas.microsoft.com/office/drawing/2014/main" xmlns="" id="{FBCF6F41-BA14-49E5-B83C-7332C20BAB4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3" name="Rectangle 52">
            <a:extLst>
              <a:ext uri="{FF2B5EF4-FFF2-40B4-BE49-F238E27FC236}">
                <a16:creationId xmlns:a16="http://schemas.microsoft.com/office/drawing/2014/main" xmlns="" id="{59C01794-0791-4B8B-A6CC-5B2DBD559F6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scale shows how much a Year 2 child weighs.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Is Nick correct? How can you tell?</a:t>
            </a:r>
          </a:p>
          <a:p>
            <a:pPr lvl="0"/>
            <a:endParaRPr lang="en-GB" sz="2000" b="1" dirty="0">
              <a:solidFill>
                <a:prstClr val="black"/>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Nick is incorrect because the scale shows 50kg.</a:t>
            </a:r>
          </a:p>
          <a:p>
            <a:pPr lvl="0"/>
            <a:endParaRPr lang="en-GB" sz="2000" b="1" dirty="0">
              <a:solidFill>
                <a:prstClr val="black"/>
              </a:solidFill>
              <a:latin typeface="Century Gothic" panose="020B0502020202020204" pitchFamily="34" charset="0"/>
            </a:endParaRPr>
          </a:p>
        </p:txBody>
      </p:sp>
      <p:sp>
        <p:nvSpPr>
          <p:cNvPr id="54" name="TextBox 53">
            <a:extLst>
              <a:ext uri="{FF2B5EF4-FFF2-40B4-BE49-F238E27FC236}">
                <a16:creationId xmlns:a16="http://schemas.microsoft.com/office/drawing/2014/main" xmlns="" id="{8445DC08-13DB-46CD-B611-CB383A8155E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
        <p:nvSpPr>
          <p:cNvPr id="55" name="Speech Bubble: Rectangle with Corners Rounded 54">
            <a:extLst>
              <a:ext uri="{FF2B5EF4-FFF2-40B4-BE49-F238E27FC236}">
                <a16:creationId xmlns:a16="http://schemas.microsoft.com/office/drawing/2014/main" xmlns="" id="{95171C22-755F-4C2D-B842-72BC0C7B5547}"/>
              </a:ext>
            </a:extLst>
          </p:cNvPr>
          <p:cNvSpPr/>
          <p:nvPr/>
        </p:nvSpPr>
        <p:spPr>
          <a:xfrm>
            <a:off x="2463901" y="2389905"/>
            <a:ext cx="2195812" cy="628762"/>
          </a:xfrm>
          <a:prstGeom prst="wedgeRoundRectCallout">
            <a:avLst>
              <a:gd name="adj1" fmla="val -60619"/>
              <a:gd name="adj2" fmla="val 240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weigh 41kg. </a:t>
            </a:r>
          </a:p>
        </p:txBody>
      </p:sp>
    </p:spTree>
    <p:extLst>
      <p:ext uri="{BB962C8B-B14F-4D97-AF65-F5344CB8AC3E}">
        <p14:creationId xmlns:p14="http://schemas.microsoft.com/office/powerpoint/2010/main" val="402443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56" name="Picture 55">
            <a:extLst>
              <a:ext uri="{FF2B5EF4-FFF2-40B4-BE49-F238E27FC236}">
                <a16:creationId xmlns:a16="http://schemas.microsoft.com/office/drawing/2014/main" xmlns="" id="{82F56D1E-C9C9-4324-BAD9-6F16174DBE2B}"/>
              </a:ext>
            </a:extLst>
          </p:cNvPr>
          <p:cNvPicPr>
            <a:picLocks noChangeAspect="1"/>
          </p:cNvPicPr>
          <p:nvPr/>
        </p:nvPicPr>
        <p:blipFill>
          <a:blip r:embed="rId4"/>
          <a:stretch>
            <a:fillRect/>
          </a:stretch>
        </p:blipFill>
        <p:spPr>
          <a:xfrm>
            <a:off x="115438" y="144125"/>
            <a:ext cx="8913124" cy="6322100"/>
          </a:xfrm>
          <a:prstGeom prst="rect">
            <a:avLst/>
          </a:prstGeom>
        </p:spPr>
      </p:pic>
      <p:sp>
        <p:nvSpPr>
          <p:cNvPr id="60" name="Rectangle 59">
            <a:extLst>
              <a:ext uri="{FF2B5EF4-FFF2-40B4-BE49-F238E27FC236}">
                <a16:creationId xmlns:a16="http://schemas.microsoft.com/office/drawing/2014/main" xmlns="" id="{BD15005E-0588-44C5-987C-7CF1D0C7DE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object to the correct scale.</a:t>
            </a:r>
          </a:p>
          <a:p>
            <a:pPr lvl="0" algn="ctr"/>
            <a:endParaRPr lang="en-GB" sz="2000" b="1" dirty="0">
              <a:solidFill>
                <a:schemeClr val="tx1"/>
              </a:solidFill>
              <a:latin typeface="Century Gothic" panose="020B0502020202020204" pitchFamily="34" charset="0"/>
            </a:endParaRPr>
          </a:p>
        </p:txBody>
      </p:sp>
      <p:graphicFrame>
        <p:nvGraphicFramePr>
          <p:cNvPr id="105" name="Table 104">
            <a:extLst>
              <a:ext uri="{FF2B5EF4-FFF2-40B4-BE49-F238E27FC236}">
                <a16:creationId xmlns:a16="http://schemas.microsoft.com/office/drawing/2014/main" xmlns="" id="{15FE10FC-0756-4079-BD7A-B030D37F8654}"/>
              </a:ext>
            </a:extLst>
          </p:cNvPr>
          <p:cNvGraphicFramePr>
            <a:graphicFrameLocks noGrp="1"/>
          </p:cNvGraphicFramePr>
          <p:nvPr>
            <p:extLst>
              <p:ext uri="{D42A27DB-BD31-4B8C-83A1-F6EECF244321}">
                <p14:modId xmlns:p14="http://schemas.microsoft.com/office/powerpoint/2010/main" val="1379273266"/>
              </p:ext>
            </p:extLst>
          </p:nvPr>
        </p:nvGraphicFramePr>
        <p:xfrm>
          <a:off x="1123608" y="3761026"/>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rgbClr val="FF0000"/>
                          </a:solidFill>
                          <a:latin typeface="Century Gothic" panose="020B0502020202020204" pitchFamily="34" charset="0"/>
                        </a:rPr>
                        <a:t>4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graphicFrame>
        <p:nvGraphicFramePr>
          <p:cNvPr id="106" name="Table 105">
            <a:extLst>
              <a:ext uri="{FF2B5EF4-FFF2-40B4-BE49-F238E27FC236}">
                <a16:creationId xmlns:a16="http://schemas.microsoft.com/office/drawing/2014/main" xmlns="" id="{912DF2C3-0F56-43DD-8CDD-AF80F002EBCA}"/>
              </a:ext>
            </a:extLst>
          </p:cNvPr>
          <p:cNvGraphicFramePr>
            <a:graphicFrameLocks noGrp="1"/>
          </p:cNvGraphicFramePr>
          <p:nvPr>
            <p:extLst>
              <p:ext uri="{D42A27DB-BD31-4B8C-83A1-F6EECF244321}">
                <p14:modId xmlns:p14="http://schemas.microsoft.com/office/powerpoint/2010/main" val="2835126256"/>
              </p:ext>
            </p:extLst>
          </p:nvPr>
        </p:nvGraphicFramePr>
        <p:xfrm>
          <a:off x="6448641" y="3761026"/>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rgbClr val="FF0000"/>
                          </a:solidFill>
                          <a:latin typeface="Century Gothic" panose="020B0502020202020204" pitchFamily="34" charset="0"/>
                        </a:rPr>
                        <a:t>8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graphicFrame>
        <p:nvGraphicFramePr>
          <p:cNvPr id="109" name="Table 108">
            <a:extLst>
              <a:ext uri="{FF2B5EF4-FFF2-40B4-BE49-F238E27FC236}">
                <a16:creationId xmlns:a16="http://schemas.microsoft.com/office/drawing/2014/main" xmlns="" id="{400FEF51-7163-4BE7-9AAF-EC47B28A8212}"/>
              </a:ext>
            </a:extLst>
          </p:cNvPr>
          <p:cNvGraphicFramePr>
            <a:graphicFrameLocks noGrp="1"/>
          </p:cNvGraphicFramePr>
          <p:nvPr>
            <p:extLst>
              <p:ext uri="{D42A27DB-BD31-4B8C-83A1-F6EECF244321}">
                <p14:modId xmlns:p14="http://schemas.microsoft.com/office/powerpoint/2010/main" val="4221306116"/>
              </p:ext>
            </p:extLst>
          </p:nvPr>
        </p:nvGraphicFramePr>
        <p:xfrm>
          <a:off x="3786124" y="3761026"/>
          <a:ext cx="1971392" cy="370840"/>
        </p:xfrm>
        <a:graphic>
          <a:graphicData uri="http://schemas.openxmlformats.org/drawingml/2006/table">
            <a:tbl>
              <a:tblPr firstRow="1" bandRow="1">
                <a:tableStyleId>{5940675A-B579-460E-94D1-54222C63F5DA}</a:tableStyleId>
              </a:tblPr>
              <a:tblGrid>
                <a:gridCol w="1971392">
                  <a:extLst>
                    <a:ext uri="{9D8B030D-6E8A-4147-A177-3AD203B41FA5}">
                      <a16:colId xmlns:a16="http://schemas.microsoft.com/office/drawing/2014/main" xmlns="" val="2562827569"/>
                    </a:ext>
                  </a:extLst>
                </a:gridCol>
              </a:tblGrid>
              <a:tr h="370840">
                <a:tc>
                  <a:txBody>
                    <a:bodyPr/>
                    <a:lstStyle/>
                    <a:p>
                      <a:pPr algn="ctr"/>
                      <a:r>
                        <a:rPr lang="en-GB" sz="2000" b="1" dirty="0">
                          <a:solidFill>
                            <a:srgbClr val="FF0000"/>
                          </a:solidFill>
                          <a:latin typeface="Century Gothic" panose="020B0502020202020204" pitchFamily="34" charset="0"/>
                        </a:rPr>
                        <a:t>6 cubes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5757061"/>
                  </a:ext>
                </a:extLst>
              </a:tr>
            </a:tbl>
          </a:graphicData>
        </a:graphic>
      </p:graphicFrame>
      <p:sp>
        <p:nvSpPr>
          <p:cNvPr id="10" name="TextBox 9">
            <a:extLst>
              <a:ext uri="{FF2B5EF4-FFF2-40B4-BE49-F238E27FC236}">
                <a16:creationId xmlns:a16="http://schemas.microsoft.com/office/drawing/2014/main" xmlns="" id="{818C40E7-7FC4-46D3-88D5-6D8EF7BD633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01744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which kilogram each arrow is pointing to on the scales.</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graphicFrame>
        <p:nvGraphicFramePr>
          <p:cNvPr id="54" name="Table 53">
            <a:extLst>
              <a:ext uri="{FF2B5EF4-FFF2-40B4-BE49-F238E27FC236}">
                <a16:creationId xmlns:a16="http://schemas.microsoft.com/office/drawing/2014/main" xmlns="" id="{53A8C277-F41D-4EAD-8AB6-FA0E56AD4E38}"/>
              </a:ext>
            </a:extLst>
          </p:cNvPr>
          <p:cNvGraphicFramePr>
            <a:graphicFrameLocks noGrp="1"/>
          </p:cNvGraphicFramePr>
          <p:nvPr>
            <p:extLst/>
          </p:nvPr>
        </p:nvGraphicFramePr>
        <p:xfrm>
          <a:off x="1524000" y="1622291"/>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9" name="Table 8">
            <a:extLst>
              <a:ext uri="{FF2B5EF4-FFF2-40B4-BE49-F238E27FC236}">
                <a16:creationId xmlns:a16="http://schemas.microsoft.com/office/drawing/2014/main" xmlns="" id="{D99D27A1-35FC-41C1-A24C-10421E6BE61A}"/>
              </a:ext>
            </a:extLst>
          </p:cNvPr>
          <p:cNvGraphicFramePr>
            <a:graphicFrameLocks noGrp="1"/>
          </p:cNvGraphicFramePr>
          <p:nvPr>
            <p:extLst/>
          </p:nvPr>
        </p:nvGraphicFramePr>
        <p:xfrm>
          <a:off x="1139687" y="1993131"/>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20kg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56" name="Table 55">
            <a:extLst>
              <a:ext uri="{FF2B5EF4-FFF2-40B4-BE49-F238E27FC236}">
                <a16:creationId xmlns:a16="http://schemas.microsoft.com/office/drawing/2014/main" xmlns="" id="{F3DED423-B0F1-4F4C-B950-4239EA9FC3A2}"/>
              </a:ext>
            </a:extLst>
          </p:cNvPr>
          <p:cNvGraphicFramePr>
            <a:graphicFrameLocks noGrp="1"/>
          </p:cNvGraphicFramePr>
          <p:nvPr>
            <p:extLst/>
          </p:nvPr>
        </p:nvGraphicFramePr>
        <p:xfrm>
          <a:off x="7235687" y="1993131"/>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sp>
        <p:nvSpPr>
          <p:cNvPr id="57" name="Arrow: Up 56">
            <a:extLst>
              <a:ext uri="{FF2B5EF4-FFF2-40B4-BE49-F238E27FC236}">
                <a16:creationId xmlns:a16="http://schemas.microsoft.com/office/drawing/2014/main" xmlns="" id="{47E6BA74-4390-4ED9-B27F-8983930B39A1}"/>
              </a:ext>
            </a:extLst>
          </p:cNvPr>
          <p:cNvSpPr/>
          <p:nvPr/>
        </p:nvSpPr>
        <p:spPr>
          <a:xfrm>
            <a:off x="4426226" y="2033605"/>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58" name="Table 57">
            <a:extLst>
              <a:ext uri="{FF2B5EF4-FFF2-40B4-BE49-F238E27FC236}">
                <a16:creationId xmlns:a16="http://schemas.microsoft.com/office/drawing/2014/main" xmlns="" id="{49791CE9-DAE4-4899-8652-F59CB0227771}"/>
              </a:ext>
            </a:extLst>
          </p:cNvPr>
          <p:cNvGraphicFramePr>
            <a:graphicFrameLocks noGrp="1"/>
          </p:cNvGraphicFramePr>
          <p:nvPr>
            <p:extLst/>
          </p:nvPr>
        </p:nvGraphicFramePr>
        <p:xfrm>
          <a:off x="1524000" y="314822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59" name="Table 58">
            <a:extLst>
              <a:ext uri="{FF2B5EF4-FFF2-40B4-BE49-F238E27FC236}">
                <a16:creationId xmlns:a16="http://schemas.microsoft.com/office/drawing/2014/main" xmlns="" id="{D5B5D3A8-4924-41DA-9BB0-8620170F031B}"/>
              </a:ext>
            </a:extLst>
          </p:cNvPr>
          <p:cNvGraphicFramePr>
            <a:graphicFrameLocks noGrp="1"/>
          </p:cNvGraphicFramePr>
          <p:nvPr>
            <p:extLst/>
          </p:nvPr>
        </p:nvGraphicFramePr>
        <p:xfrm>
          <a:off x="1139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10kg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0" name="Table 59">
            <a:extLst>
              <a:ext uri="{FF2B5EF4-FFF2-40B4-BE49-F238E27FC236}">
                <a16:creationId xmlns:a16="http://schemas.microsoft.com/office/drawing/2014/main" xmlns="" id="{084F64B8-A6AB-46DB-A8BB-81D608CA6877}"/>
              </a:ext>
            </a:extLst>
          </p:cNvPr>
          <p:cNvGraphicFramePr>
            <a:graphicFrameLocks noGrp="1"/>
          </p:cNvGraphicFramePr>
          <p:nvPr>
            <p:extLst/>
          </p:nvPr>
        </p:nvGraphicFramePr>
        <p:xfrm>
          <a:off x="7235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sp>
        <p:nvSpPr>
          <p:cNvPr id="61" name="Arrow: Up 60">
            <a:extLst>
              <a:ext uri="{FF2B5EF4-FFF2-40B4-BE49-F238E27FC236}">
                <a16:creationId xmlns:a16="http://schemas.microsoft.com/office/drawing/2014/main" xmlns="" id="{7ECF2AA4-6E4A-44F1-B610-068F5FFC6D0E}"/>
              </a:ext>
            </a:extLst>
          </p:cNvPr>
          <p:cNvSpPr/>
          <p:nvPr/>
        </p:nvSpPr>
        <p:spPr>
          <a:xfrm>
            <a:off x="6252033" y="3553588"/>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62" name="Table 61">
            <a:extLst>
              <a:ext uri="{FF2B5EF4-FFF2-40B4-BE49-F238E27FC236}">
                <a16:creationId xmlns:a16="http://schemas.microsoft.com/office/drawing/2014/main" xmlns="" id="{DE0FA2E2-3329-49D3-8E54-B8613BA55F81}"/>
              </a:ext>
            </a:extLst>
          </p:cNvPr>
          <p:cNvGraphicFramePr>
            <a:graphicFrameLocks noGrp="1"/>
          </p:cNvGraphicFramePr>
          <p:nvPr>
            <p:extLst/>
          </p:nvPr>
        </p:nvGraphicFramePr>
        <p:xfrm>
          <a:off x="4187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20kg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4" name="Table 63">
            <a:extLst>
              <a:ext uri="{FF2B5EF4-FFF2-40B4-BE49-F238E27FC236}">
                <a16:creationId xmlns:a16="http://schemas.microsoft.com/office/drawing/2014/main" xmlns="" id="{7120227C-6A4E-4F1F-867C-D99BF6C95103}"/>
              </a:ext>
            </a:extLst>
          </p:cNvPr>
          <p:cNvGraphicFramePr>
            <a:graphicFrameLocks noGrp="1"/>
          </p:cNvGraphicFramePr>
          <p:nvPr>
            <p:extLst/>
          </p:nvPr>
        </p:nvGraphicFramePr>
        <p:xfrm>
          <a:off x="1524000" y="480323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65" name="Table 64">
            <a:extLst>
              <a:ext uri="{FF2B5EF4-FFF2-40B4-BE49-F238E27FC236}">
                <a16:creationId xmlns:a16="http://schemas.microsoft.com/office/drawing/2014/main" xmlns="" id="{E4260ADA-A88B-4A54-BC81-A9B1D0225D53}"/>
              </a:ext>
            </a:extLst>
          </p:cNvPr>
          <p:cNvGraphicFramePr>
            <a:graphicFrameLocks noGrp="1"/>
          </p:cNvGraphicFramePr>
          <p:nvPr>
            <p:extLst/>
          </p:nvPr>
        </p:nvGraphicFramePr>
        <p:xfrm>
          <a:off x="1139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10kg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6" name="Table 65">
            <a:extLst>
              <a:ext uri="{FF2B5EF4-FFF2-40B4-BE49-F238E27FC236}">
                <a16:creationId xmlns:a16="http://schemas.microsoft.com/office/drawing/2014/main" xmlns="" id="{3C3E1FDD-C774-4E01-947C-F1494163FCFC}"/>
              </a:ext>
            </a:extLst>
          </p:cNvPr>
          <p:cNvGraphicFramePr>
            <a:graphicFrameLocks noGrp="1"/>
          </p:cNvGraphicFramePr>
          <p:nvPr>
            <p:extLst/>
          </p:nvPr>
        </p:nvGraphicFramePr>
        <p:xfrm>
          <a:off x="7235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60kg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8" name="Table 67">
            <a:extLst>
              <a:ext uri="{FF2B5EF4-FFF2-40B4-BE49-F238E27FC236}">
                <a16:creationId xmlns:a16="http://schemas.microsoft.com/office/drawing/2014/main" xmlns="" id="{6670AFB1-BBF6-4DAC-8745-3B1F43062874}"/>
              </a:ext>
            </a:extLst>
          </p:cNvPr>
          <p:cNvGraphicFramePr>
            <a:graphicFrameLocks noGrp="1"/>
          </p:cNvGraphicFramePr>
          <p:nvPr>
            <p:extLst/>
          </p:nvPr>
        </p:nvGraphicFramePr>
        <p:xfrm>
          <a:off x="4187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35kg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sp>
        <p:nvSpPr>
          <p:cNvPr id="70" name="Arrow: Up 69">
            <a:extLst>
              <a:ext uri="{FF2B5EF4-FFF2-40B4-BE49-F238E27FC236}">
                <a16:creationId xmlns:a16="http://schemas.microsoft.com/office/drawing/2014/main" xmlns="" id="{96BC6F44-8600-4A76-964A-F69A5E34E34C}"/>
              </a:ext>
            </a:extLst>
          </p:cNvPr>
          <p:cNvSpPr/>
          <p:nvPr/>
        </p:nvSpPr>
        <p:spPr>
          <a:xfrm>
            <a:off x="2600419" y="5201901"/>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TextBox 20">
            <a:extLst>
              <a:ext uri="{FF2B5EF4-FFF2-40B4-BE49-F238E27FC236}">
                <a16:creationId xmlns:a16="http://schemas.microsoft.com/office/drawing/2014/main" xmlns="" id="{A3A10BA3-A8C3-47EE-9C57-E870C39C4358}"/>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18332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which kilogram each arrow is pointing to on the scales.</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u="sng" dirty="0">
              <a:solidFill>
                <a:srgbClr val="FF0000"/>
              </a:solidFill>
              <a:latin typeface="Century Gothic" panose="020B0502020202020204" pitchFamily="34" charset="0"/>
            </a:endParaRPr>
          </a:p>
          <a:p>
            <a:pPr algn="ctr"/>
            <a:endParaRPr lang="en-GB" sz="2400" b="1" u="sng"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graphicFrame>
        <p:nvGraphicFramePr>
          <p:cNvPr id="54" name="Table 53">
            <a:extLst>
              <a:ext uri="{FF2B5EF4-FFF2-40B4-BE49-F238E27FC236}">
                <a16:creationId xmlns:a16="http://schemas.microsoft.com/office/drawing/2014/main" xmlns="" id="{53A8C277-F41D-4EAD-8AB6-FA0E56AD4E38}"/>
              </a:ext>
            </a:extLst>
          </p:cNvPr>
          <p:cNvGraphicFramePr>
            <a:graphicFrameLocks noGrp="1"/>
          </p:cNvGraphicFramePr>
          <p:nvPr>
            <p:extLst/>
          </p:nvPr>
        </p:nvGraphicFramePr>
        <p:xfrm>
          <a:off x="1524000" y="1622291"/>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9" name="Table 8">
            <a:extLst>
              <a:ext uri="{FF2B5EF4-FFF2-40B4-BE49-F238E27FC236}">
                <a16:creationId xmlns:a16="http://schemas.microsoft.com/office/drawing/2014/main" xmlns="" id="{D99D27A1-35FC-41C1-A24C-10421E6BE61A}"/>
              </a:ext>
            </a:extLst>
          </p:cNvPr>
          <p:cNvGraphicFramePr>
            <a:graphicFrameLocks noGrp="1"/>
          </p:cNvGraphicFramePr>
          <p:nvPr>
            <p:extLst/>
          </p:nvPr>
        </p:nvGraphicFramePr>
        <p:xfrm>
          <a:off x="1139687" y="1993131"/>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20kg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56" name="Table 55">
            <a:extLst>
              <a:ext uri="{FF2B5EF4-FFF2-40B4-BE49-F238E27FC236}">
                <a16:creationId xmlns:a16="http://schemas.microsoft.com/office/drawing/2014/main" xmlns="" id="{F3DED423-B0F1-4F4C-B950-4239EA9FC3A2}"/>
              </a:ext>
            </a:extLst>
          </p:cNvPr>
          <p:cNvGraphicFramePr>
            <a:graphicFrameLocks noGrp="1"/>
          </p:cNvGraphicFramePr>
          <p:nvPr>
            <p:extLst/>
          </p:nvPr>
        </p:nvGraphicFramePr>
        <p:xfrm>
          <a:off x="7235687" y="1993131"/>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58" name="Table 57">
            <a:extLst>
              <a:ext uri="{FF2B5EF4-FFF2-40B4-BE49-F238E27FC236}">
                <a16:creationId xmlns:a16="http://schemas.microsoft.com/office/drawing/2014/main" xmlns="" id="{49791CE9-DAE4-4899-8652-F59CB0227771}"/>
              </a:ext>
            </a:extLst>
          </p:cNvPr>
          <p:cNvGraphicFramePr>
            <a:graphicFrameLocks noGrp="1"/>
          </p:cNvGraphicFramePr>
          <p:nvPr>
            <p:extLst/>
          </p:nvPr>
        </p:nvGraphicFramePr>
        <p:xfrm>
          <a:off x="1524000" y="314822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59" name="Table 58">
            <a:extLst>
              <a:ext uri="{FF2B5EF4-FFF2-40B4-BE49-F238E27FC236}">
                <a16:creationId xmlns:a16="http://schemas.microsoft.com/office/drawing/2014/main" xmlns="" id="{D5B5D3A8-4924-41DA-9BB0-8620170F031B}"/>
              </a:ext>
            </a:extLst>
          </p:cNvPr>
          <p:cNvGraphicFramePr>
            <a:graphicFrameLocks noGrp="1"/>
          </p:cNvGraphicFramePr>
          <p:nvPr>
            <p:extLst/>
          </p:nvPr>
        </p:nvGraphicFramePr>
        <p:xfrm>
          <a:off x="1139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10kg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0" name="Table 59">
            <a:extLst>
              <a:ext uri="{FF2B5EF4-FFF2-40B4-BE49-F238E27FC236}">
                <a16:creationId xmlns:a16="http://schemas.microsoft.com/office/drawing/2014/main" xmlns="" id="{084F64B8-A6AB-46DB-A8BB-81D608CA6877}"/>
              </a:ext>
            </a:extLst>
          </p:cNvPr>
          <p:cNvGraphicFramePr>
            <a:graphicFrameLocks noGrp="1"/>
          </p:cNvGraphicFramePr>
          <p:nvPr>
            <p:extLst/>
          </p:nvPr>
        </p:nvGraphicFramePr>
        <p:xfrm>
          <a:off x="7235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2" name="Table 61">
            <a:extLst>
              <a:ext uri="{FF2B5EF4-FFF2-40B4-BE49-F238E27FC236}">
                <a16:creationId xmlns:a16="http://schemas.microsoft.com/office/drawing/2014/main" xmlns="" id="{DE0FA2E2-3329-49D3-8E54-B8613BA55F81}"/>
              </a:ext>
            </a:extLst>
          </p:cNvPr>
          <p:cNvGraphicFramePr>
            <a:graphicFrameLocks noGrp="1"/>
          </p:cNvGraphicFramePr>
          <p:nvPr>
            <p:extLst/>
          </p:nvPr>
        </p:nvGraphicFramePr>
        <p:xfrm>
          <a:off x="4187687"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20kg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4" name="Table 63">
            <a:extLst>
              <a:ext uri="{FF2B5EF4-FFF2-40B4-BE49-F238E27FC236}">
                <a16:creationId xmlns:a16="http://schemas.microsoft.com/office/drawing/2014/main" xmlns="" id="{7120227C-6A4E-4F1F-867C-D99BF6C95103}"/>
              </a:ext>
            </a:extLst>
          </p:cNvPr>
          <p:cNvGraphicFramePr>
            <a:graphicFrameLocks noGrp="1"/>
          </p:cNvGraphicFramePr>
          <p:nvPr>
            <p:extLst/>
          </p:nvPr>
        </p:nvGraphicFramePr>
        <p:xfrm>
          <a:off x="1524000" y="480323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65" name="Table 64">
            <a:extLst>
              <a:ext uri="{FF2B5EF4-FFF2-40B4-BE49-F238E27FC236}">
                <a16:creationId xmlns:a16="http://schemas.microsoft.com/office/drawing/2014/main" xmlns="" id="{E4260ADA-A88B-4A54-BC81-A9B1D0225D53}"/>
              </a:ext>
            </a:extLst>
          </p:cNvPr>
          <p:cNvGraphicFramePr>
            <a:graphicFrameLocks noGrp="1"/>
          </p:cNvGraphicFramePr>
          <p:nvPr>
            <p:extLst/>
          </p:nvPr>
        </p:nvGraphicFramePr>
        <p:xfrm>
          <a:off x="1139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10kg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6" name="Table 65">
            <a:extLst>
              <a:ext uri="{FF2B5EF4-FFF2-40B4-BE49-F238E27FC236}">
                <a16:creationId xmlns:a16="http://schemas.microsoft.com/office/drawing/2014/main" xmlns="" id="{3C3E1FDD-C774-4E01-947C-F1494163FCFC}"/>
              </a:ext>
            </a:extLst>
          </p:cNvPr>
          <p:cNvGraphicFramePr>
            <a:graphicFrameLocks noGrp="1"/>
          </p:cNvGraphicFramePr>
          <p:nvPr>
            <p:extLst/>
          </p:nvPr>
        </p:nvGraphicFramePr>
        <p:xfrm>
          <a:off x="7235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60kg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68" name="Table 67">
            <a:extLst>
              <a:ext uri="{FF2B5EF4-FFF2-40B4-BE49-F238E27FC236}">
                <a16:creationId xmlns:a16="http://schemas.microsoft.com/office/drawing/2014/main" xmlns="" id="{6670AFB1-BBF6-4DAC-8745-3B1F43062874}"/>
              </a:ext>
            </a:extLst>
          </p:cNvPr>
          <p:cNvGraphicFramePr>
            <a:graphicFrameLocks noGrp="1"/>
          </p:cNvGraphicFramePr>
          <p:nvPr>
            <p:extLst/>
          </p:nvPr>
        </p:nvGraphicFramePr>
        <p:xfrm>
          <a:off x="418768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latin typeface="Century Gothic" panose="020B0502020202020204" pitchFamily="34" charset="0"/>
                        </a:rPr>
                        <a:t>35kg</a:t>
                      </a:r>
                      <a:endParaRPr lang="en-US" sz="2000" b="1" dirty="0">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21" name="Table 20">
            <a:extLst>
              <a:ext uri="{FF2B5EF4-FFF2-40B4-BE49-F238E27FC236}">
                <a16:creationId xmlns:a16="http://schemas.microsoft.com/office/drawing/2014/main" xmlns="" id="{2F9979FB-6D55-48B4-8141-793EB8119BEB}"/>
              </a:ext>
            </a:extLst>
          </p:cNvPr>
          <p:cNvGraphicFramePr>
            <a:graphicFrameLocks noGrp="1"/>
          </p:cNvGraphicFramePr>
          <p:nvPr>
            <p:extLst/>
          </p:nvPr>
        </p:nvGraphicFramePr>
        <p:xfrm>
          <a:off x="4187687" y="1992668"/>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solidFill>
                            <a:srgbClr val="FF0000"/>
                          </a:solidFill>
                          <a:latin typeface="Century Gothic" panose="020B0502020202020204" pitchFamily="34" charset="0"/>
                        </a:rPr>
                        <a:t>25kg</a:t>
                      </a:r>
                      <a:endParaRPr lang="en-US" sz="2000" b="1" dirty="0">
                        <a:solidFill>
                          <a:srgbClr val="FF0000"/>
                        </a:solidFill>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22" name="Table 21">
            <a:extLst>
              <a:ext uri="{FF2B5EF4-FFF2-40B4-BE49-F238E27FC236}">
                <a16:creationId xmlns:a16="http://schemas.microsoft.com/office/drawing/2014/main" xmlns="" id="{A211B676-37C1-4C06-8A2F-EB51AC1ED3D2}"/>
              </a:ext>
            </a:extLst>
          </p:cNvPr>
          <p:cNvGraphicFramePr>
            <a:graphicFrameLocks noGrp="1"/>
          </p:cNvGraphicFramePr>
          <p:nvPr>
            <p:extLst/>
          </p:nvPr>
        </p:nvGraphicFramePr>
        <p:xfrm>
          <a:off x="6026746" y="351906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solidFill>
                            <a:srgbClr val="FF0000"/>
                          </a:solidFill>
                          <a:latin typeface="Century Gothic" panose="020B0502020202020204" pitchFamily="34" charset="0"/>
                        </a:rPr>
                        <a:t>26kg</a:t>
                      </a:r>
                      <a:endParaRPr lang="en-US" sz="2000" b="1" dirty="0">
                        <a:solidFill>
                          <a:srgbClr val="FF0000"/>
                        </a:solidFill>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graphicFrame>
        <p:nvGraphicFramePr>
          <p:cNvPr id="23" name="Table 22">
            <a:extLst>
              <a:ext uri="{FF2B5EF4-FFF2-40B4-BE49-F238E27FC236}">
                <a16:creationId xmlns:a16="http://schemas.microsoft.com/office/drawing/2014/main" xmlns="" id="{34C1BDC8-272C-4E83-B700-B2096DDE561B}"/>
              </a:ext>
            </a:extLst>
          </p:cNvPr>
          <p:cNvGraphicFramePr>
            <a:graphicFrameLocks noGrp="1"/>
          </p:cNvGraphicFramePr>
          <p:nvPr>
            <p:extLst/>
          </p:nvPr>
        </p:nvGraphicFramePr>
        <p:xfrm>
          <a:off x="2348627" y="5174075"/>
          <a:ext cx="768626" cy="370840"/>
        </p:xfrm>
        <a:graphic>
          <a:graphicData uri="http://schemas.openxmlformats.org/drawingml/2006/table">
            <a:tbl>
              <a:tblPr firstRow="1" bandRow="1">
                <a:tableStyleId>{2D5ABB26-0587-4C30-8999-92F81FD0307C}</a:tableStyleId>
              </a:tblPr>
              <a:tblGrid>
                <a:gridCol w="768626">
                  <a:extLst>
                    <a:ext uri="{9D8B030D-6E8A-4147-A177-3AD203B41FA5}">
                      <a16:colId xmlns:a16="http://schemas.microsoft.com/office/drawing/2014/main" xmlns="" val="846882834"/>
                    </a:ext>
                  </a:extLst>
                </a:gridCol>
              </a:tblGrid>
              <a:tr h="370840">
                <a:tc>
                  <a:txBody>
                    <a:bodyPr/>
                    <a:lstStyle/>
                    <a:p>
                      <a:pPr algn="ctr"/>
                      <a:r>
                        <a:rPr lang="en-GB" sz="1800" b="1" dirty="0">
                          <a:solidFill>
                            <a:srgbClr val="FF0000"/>
                          </a:solidFill>
                          <a:latin typeface="Century Gothic" panose="020B0502020202020204" pitchFamily="34" charset="0"/>
                        </a:rPr>
                        <a:t>20kg</a:t>
                      </a:r>
                      <a:endParaRPr lang="en-US" sz="2000" b="1" dirty="0">
                        <a:solidFill>
                          <a:srgbClr val="FF0000"/>
                        </a:solidFill>
                        <a:latin typeface="Century Gothic" panose="020B0502020202020204" pitchFamily="34" charset="0"/>
                      </a:endParaRPr>
                    </a:p>
                  </a:txBody>
                  <a:tcPr anchor="ctr"/>
                </a:tc>
                <a:extLst>
                  <a:ext uri="{0D108BD9-81ED-4DB2-BD59-A6C34878D82A}">
                    <a16:rowId xmlns:a16="http://schemas.microsoft.com/office/drawing/2014/main" xmlns="" val="1050139738"/>
                  </a:ext>
                </a:extLst>
              </a:tr>
            </a:tbl>
          </a:graphicData>
        </a:graphic>
      </p:graphicFrame>
      <p:sp>
        <p:nvSpPr>
          <p:cNvPr id="24" name="TextBox 23">
            <a:extLst>
              <a:ext uri="{FF2B5EF4-FFF2-40B4-BE49-F238E27FC236}">
                <a16:creationId xmlns:a16="http://schemas.microsoft.com/office/drawing/2014/main" xmlns="" id="{541C91AF-6E0B-497D-801D-8F89C3893525}"/>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62310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6" name="Picture 45">
            <a:extLst>
              <a:ext uri="{FF2B5EF4-FFF2-40B4-BE49-F238E27FC236}">
                <a16:creationId xmlns:a16="http://schemas.microsoft.com/office/drawing/2014/main" xmlns="" id="{2C10C709-76A4-457C-8371-DE3EC67518D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7" name="Rectangle 46">
            <a:extLst>
              <a:ext uri="{FF2B5EF4-FFF2-40B4-BE49-F238E27FC236}">
                <a16:creationId xmlns:a16="http://schemas.microsoft.com/office/drawing/2014/main" xmlns="" id="{ADC365E1-E85C-4E4B-8158-95BE24E220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word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The          is                              than the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8" name="Rectangle: Rounded Corners 47">
            <a:extLst>
              <a:ext uri="{FF2B5EF4-FFF2-40B4-BE49-F238E27FC236}">
                <a16:creationId xmlns:a16="http://schemas.microsoft.com/office/drawing/2014/main" xmlns="" id="{650A1149-33A7-4E8A-A374-C55D15C617B7}"/>
              </a:ext>
            </a:extLst>
          </p:cNvPr>
          <p:cNvSpPr/>
          <p:nvPr/>
        </p:nvSpPr>
        <p:spPr>
          <a:xfrm>
            <a:off x="2852259" y="5017593"/>
            <a:ext cx="1743861" cy="547703"/>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heavier</a:t>
            </a:r>
          </a:p>
        </p:txBody>
      </p:sp>
      <p:sp>
        <p:nvSpPr>
          <p:cNvPr id="49" name="Rectangle: Rounded Corners 48">
            <a:extLst>
              <a:ext uri="{FF2B5EF4-FFF2-40B4-BE49-F238E27FC236}">
                <a16:creationId xmlns:a16="http://schemas.microsoft.com/office/drawing/2014/main" xmlns="" id="{67167EAB-ED5E-4DC6-8964-E4B549B05ABB}"/>
              </a:ext>
            </a:extLst>
          </p:cNvPr>
          <p:cNvSpPr/>
          <p:nvPr/>
        </p:nvSpPr>
        <p:spPr>
          <a:xfrm>
            <a:off x="5197892" y="5006767"/>
            <a:ext cx="1743860" cy="547703"/>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lighter</a:t>
            </a:r>
          </a:p>
        </p:txBody>
      </p:sp>
      <p:sp>
        <p:nvSpPr>
          <p:cNvPr id="50" name="Rectangle: Rounded Corners 88">
            <a:extLst>
              <a:ext uri="{FF2B5EF4-FFF2-40B4-BE49-F238E27FC236}">
                <a16:creationId xmlns:a16="http://schemas.microsoft.com/office/drawing/2014/main" xmlns="" id="{D4BD9875-1729-46F6-B295-CCC6E1E0847D}"/>
              </a:ext>
            </a:extLst>
          </p:cNvPr>
          <p:cNvSpPr/>
          <p:nvPr/>
        </p:nvSpPr>
        <p:spPr>
          <a:xfrm>
            <a:off x="3886858" y="3767783"/>
            <a:ext cx="1743861" cy="547703"/>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xmlns="" id="{E16D959F-3D08-4769-BACB-D7DC4EBD1C2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88225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6" name="Picture 45">
            <a:extLst>
              <a:ext uri="{FF2B5EF4-FFF2-40B4-BE49-F238E27FC236}">
                <a16:creationId xmlns:a16="http://schemas.microsoft.com/office/drawing/2014/main" xmlns="" id="{2C10C709-76A4-457C-8371-DE3EC67518D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7" name="Rectangle 46">
            <a:extLst>
              <a:ext uri="{FF2B5EF4-FFF2-40B4-BE49-F238E27FC236}">
                <a16:creationId xmlns:a16="http://schemas.microsoft.com/office/drawing/2014/main" xmlns="" id="{ADC365E1-E85C-4E4B-8158-95BE24E220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word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The          is                              than the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8" name="Rectangle: Rounded Corners 47">
            <a:extLst>
              <a:ext uri="{FF2B5EF4-FFF2-40B4-BE49-F238E27FC236}">
                <a16:creationId xmlns:a16="http://schemas.microsoft.com/office/drawing/2014/main" xmlns="" id="{650A1149-33A7-4E8A-A374-C55D15C617B7}"/>
              </a:ext>
            </a:extLst>
          </p:cNvPr>
          <p:cNvSpPr/>
          <p:nvPr/>
        </p:nvSpPr>
        <p:spPr>
          <a:xfrm>
            <a:off x="2852259" y="5017593"/>
            <a:ext cx="1743861" cy="547703"/>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heavier</a:t>
            </a:r>
          </a:p>
        </p:txBody>
      </p:sp>
      <p:sp>
        <p:nvSpPr>
          <p:cNvPr id="49" name="Rectangle: Rounded Corners 48">
            <a:extLst>
              <a:ext uri="{FF2B5EF4-FFF2-40B4-BE49-F238E27FC236}">
                <a16:creationId xmlns:a16="http://schemas.microsoft.com/office/drawing/2014/main" xmlns="" id="{67167EAB-ED5E-4DC6-8964-E4B549B05ABB}"/>
              </a:ext>
            </a:extLst>
          </p:cNvPr>
          <p:cNvSpPr/>
          <p:nvPr/>
        </p:nvSpPr>
        <p:spPr>
          <a:xfrm>
            <a:off x="5197892" y="5006767"/>
            <a:ext cx="1743860" cy="547703"/>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lighter</a:t>
            </a:r>
          </a:p>
        </p:txBody>
      </p:sp>
      <p:sp>
        <p:nvSpPr>
          <p:cNvPr id="50" name="Rectangle: Rounded Corners 88">
            <a:extLst>
              <a:ext uri="{FF2B5EF4-FFF2-40B4-BE49-F238E27FC236}">
                <a16:creationId xmlns:a16="http://schemas.microsoft.com/office/drawing/2014/main" xmlns="" id="{D4BD9875-1729-46F6-B295-CCC6E1E0847D}"/>
              </a:ext>
            </a:extLst>
          </p:cNvPr>
          <p:cNvSpPr/>
          <p:nvPr/>
        </p:nvSpPr>
        <p:spPr>
          <a:xfrm>
            <a:off x="3886858" y="3767783"/>
            <a:ext cx="1743861" cy="547703"/>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lighter</a:t>
            </a:r>
          </a:p>
        </p:txBody>
      </p:sp>
      <p:sp>
        <p:nvSpPr>
          <p:cNvPr id="10" name="TextBox 9">
            <a:extLst>
              <a:ext uri="{FF2B5EF4-FFF2-40B4-BE49-F238E27FC236}">
                <a16:creationId xmlns:a16="http://schemas.microsoft.com/office/drawing/2014/main" xmlns="" id="{F54AB115-EED7-448D-8AD4-C3C8DBACBE94}"/>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20359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2" name="Picture 41">
            <a:extLst>
              <a:ext uri="{FF2B5EF4-FFF2-40B4-BE49-F238E27FC236}">
                <a16:creationId xmlns:a16="http://schemas.microsoft.com/office/drawing/2014/main" xmlns="" id="{A3BBB90F-012E-413F-9092-8FE3799F32C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3" name="Rectangle 42">
            <a:extLst>
              <a:ext uri="{FF2B5EF4-FFF2-40B4-BE49-F238E27FC236}">
                <a16:creationId xmlns:a16="http://schemas.microsoft.com/office/drawing/2014/main" xmlns="" id="{A61C89E7-F6D4-46A1-B3FB-D7ABF98C9A1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bottle is heavier than the pepper. </a:t>
            </a: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32E7795B-7DB3-4FA5-937C-B245B0677538}"/>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1951567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A0F3B-150F-43D2-8A43-AE16BF7B4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5c7a0828-c5e4-45f8-a074-18a8fdc88ec6"/>
    <ds:schemaRef ds:uri="86144f90-c7b6-48d0-aae5-f5e9e48cc3df"/>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1664</TotalTime>
  <Words>1009</Words>
  <Application>Microsoft Office PowerPoint</Application>
  <PresentationFormat>On-screen Show (4:3)</PresentationFormat>
  <Paragraphs>584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MrsThompson</cp:lastModifiedBy>
  <cp:revision>56</cp:revision>
  <dcterms:created xsi:type="dcterms:W3CDTF">2018-03-17T10:08:43Z</dcterms:created>
  <dcterms:modified xsi:type="dcterms:W3CDTF">2020-03-21T20:14:23Z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