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56" r:id="rId5"/>
    <p:sldId id="366" r:id="rId6"/>
    <p:sldId id="382" r:id="rId7"/>
    <p:sldId id="383" r:id="rId8"/>
    <p:sldId id="376" r:id="rId9"/>
    <p:sldId id="377" r:id="rId10"/>
    <p:sldId id="384" r:id="rId11"/>
    <p:sldId id="385" r:id="rId12"/>
    <p:sldId id="386" r:id="rId13"/>
    <p:sldId id="387" r:id="rId14"/>
    <p:sldId id="388" r:id="rId15"/>
    <p:sldId id="389" r:id="rId16"/>
    <p:sldId id="390" r:id="rId17"/>
    <p:sldId id="391" r:id="rId18"/>
    <p:sldId id="378" r:id="rId19"/>
    <p:sldId id="379" r:id="rId20"/>
    <p:sldId id="363" r:id="rId21"/>
    <p:sldId id="380" r:id="rId22"/>
    <p:sldId id="381" r:id="rId23"/>
    <p:sldId id="399" r:id="rId24"/>
    <p:sldId id="400" r:id="rId25"/>
    <p:sldId id="368" r:id="rId26"/>
    <p:sldId id="392" r:id="rId27"/>
    <p:sldId id="393" r:id="rId28"/>
    <p:sldId id="394" r:id="rId29"/>
    <p:sldId id="395" r:id="rId30"/>
    <p:sldId id="396" r:id="rId31"/>
    <p:sldId id="397" r:id="rId32"/>
    <p:sldId id="398" r:id="rId33"/>
    <p:sldId id="401" r:id="rId34"/>
    <p:sldId id="402" r:id="rId35"/>
    <p:sldId id="403" r:id="rId36"/>
    <p:sldId id="404" r:id="rId37"/>
    <p:sldId id="405" r:id="rId38"/>
    <p:sldId id="406" r:id="rId39"/>
    <p:sldId id="407" r:id="rId40"/>
    <p:sldId id="408"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D021D0C-E9FF-49AB-B18E-D5541E177063}" v="15" dt="2019-02-27T13:34:23.0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83" autoAdjust="0"/>
    <p:restoredTop sz="94660"/>
  </p:normalViewPr>
  <p:slideViewPr>
    <p:cSldViewPr snapToGrid="0">
      <p:cViewPr varScale="1">
        <p:scale>
          <a:sx n="89" d="100"/>
          <a:sy n="89" d="100"/>
        </p:scale>
        <p:origin x="127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dsay Grix" userId="a678036f-2d88-407c-addb-d0af3fea6eec" providerId="ADAL" clId="{9DADDA2D-7023-4224-AA88-96B93008952B}"/>
  </pc:docChgLst>
  <pc:docChgLst>
    <pc:chgData name="Ashleigh Sobol" userId="8430f2a2-602f-4dde-a79b-412efd9dd8bf" providerId="ADAL" clId="{A204DDAC-AA7C-4679-9F40-91028CD5C38E}"/>
  </pc:docChgLst>
  <pc:docChgLst>
    <pc:chgData name="Jan Fitzpatrick" userId="d1b284ec-d1dd-4765-b823-b34899491c26" providerId="ADAL" clId="{8E20A499-97EC-4BC8-BD4F-E853EE9E3BEE}"/>
    <pc:docChg chg="modSld">
      <pc:chgData name="Jan Fitzpatrick" userId="d1b284ec-d1dd-4765-b823-b34899491c26" providerId="ADAL" clId="{8E20A499-97EC-4BC8-BD4F-E853EE9E3BEE}" dt="2019-01-10T09:04:32.711" v="3" actId="403"/>
      <pc:docMkLst>
        <pc:docMk/>
      </pc:docMkLst>
      <pc:sldChg chg="modSp">
        <pc:chgData name="Jan Fitzpatrick" userId="d1b284ec-d1dd-4765-b823-b34899491c26" providerId="ADAL" clId="{8E20A499-97EC-4BC8-BD4F-E853EE9E3BEE}" dt="2019-01-10T09:04:27.088" v="1" actId="403"/>
        <pc:sldMkLst>
          <pc:docMk/>
          <pc:sldMk cId="2637481266" sldId="256"/>
        </pc:sldMkLst>
        <pc:spChg chg="mod">
          <ac:chgData name="Jan Fitzpatrick" userId="d1b284ec-d1dd-4765-b823-b34899491c26" providerId="ADAL" clId="{8E20A499-97EC-4BC8-BD4F-E853EE9E3BEE}" dt="2019-01-10T09:04:27.088" v="1" actId="403"/>
          <ac:spMkLst>
            <pc:docMk/>
            <pc:sldMk cId="2637481266" sldId="256"/>
            <ac:spMk id="19" creationId="{5252A847-DE45-4FA3-A1F8-EEBEB845FF8E}"/>
          </ac:spMkLst>
        </pc:spChg>
      </pc:sldChg>
      <pc:sldChg chg="modSp">
        <pc:chgData name="Jan Fitzpatrick" userId="d1b284ec-d1dd-4765-b823-b34899491c26" providerId="ADAL" clId="{8E20A499-97EC-4BC8-BD4F-E853EE9E3BEE}" dt="2019-01-10T09:04:32.711" v="3" actId="403"/>
        <pc:sldMkLst>
          <pc:docMk/>
          <pc:sldMk cId="332354265" sldId="366"/>
        </pc:sldMkLst>
        <pc:spChg chg="mod">
          <ac:chgData name="Jan Fitzpatrick" userId="d1b284ec-d1dd-4765-b823-b34899491c26" providerId="ADAL" clId="{8E20A499-97EC-4BC8-BD4F-E853EE9E3BEE}" dt="2019-01-10T09:04:32.711" v="3" actId="403"/>
          <ac:spMkLst>
            <pc:docMk/>
            <pc:sldMk cId="332354265" sldId="366"/>
            <ac:spMk id="19" creationId="{5252A847-DE45-4FA3-A1F8-EEBEB845FF8E}"/>
          </ac:spMkLst>
        </pc:spChg>
      </pc:sldChg>
    </pc:docChg>
  </pc:docChgLst>
  <pc:docChgLst>
    <pc:chgData name="Victoria Worthington" userId="3602fdab-493b-4fe0-87da-353562330a36" providerId="ADAL" clId="{CD021D0C-E9FF-49AB-B18E-D5541E177063}"/>
    <pc:docChg chg="undo custSel addSld delSld modSld">
      <pc:chgData name="Victoria Worthington" userId="3602fdab-493b-4fe0-87da-353562330a36" providerId="ADAL" clId="{CD021D0C-E9FF-49AB-B18E-D5541E177063}" dt="2019-02-27T13:34:23.047" v="145"/>
      <pc:docMkLst>
        <pc:docMk/>
      </pc:docMkLst>
      <pc:sldChg chg="modSp">
        <pc:chgData name="Victoria Worthington" userId="3602fdab-493b-4fe0-87da-353562330a36" providerId="ADAL" clId="{CD021D0C-E9FF-49AB-B18E-D5541E177063}" dt="2019-02-22T19:28:39.369" v="74" actId="120"/>
        <pc:sldMkLst>
          <pc:docMk/>
          <pc:sldMk cId="636014570" sldId="314"/>
        </pc:sldMkLst>
        <pc:spChg chg="mod">
          <ac:chgData name="Victoria Worthington" userId="3602fdab-493b-4fe0-87da-353562330a36" providerId="ADAL" clId="{CD021D0C-E9FF-49AB-B18E-D5541E177063}" dt="2019-02-22T19:28:39.369" v="74" actId="120"/>
          <ac:spMkLst>
            <pc:docMk/>
            <pc:sldMk cId="636014570" sldId="314"/>
            <ac:spMk id="19" creationId="{5252A847-DE45-4FA3-A1F8-EEBEB845FF8E}"/>
          </ac:spMkLst>
        </pc:spChg>
      </pc:sldChg>
      <pc:sldChg chg="modSp">
        <pc:chgData name="Victoria Worthington" userId="3602fdab-493b-4fe0-87da-353562330a36" providerId="ADAL" clId="{CD021D0C-E9FF-49AB-B18E-D5541E177063}" dt="2019-02-27T13:34:20.156" v="143" actId="1076"/>
        <pc:sldMkLst>
          <pc:docMk/>
          <pc:sldMk cId="1071900124" sldId="355"/>
        </pc:sldMkLst>
        <pc:grpChg chg="mod">
          <ac:chgData name="Victoria Worthington" userId="3602fdab-493b-4fe0-87da-353562330a36" providerId="ADAL" clId="{CD021D0C-E9FF-49AB-B18E-D5541E177063}" dt="2019-02-27T13:34:20.156" v="143" actId="1076"/>
          <ac:grpSpMkLst>
            <pc:docMk/>
            <pc:sldMk cId="1071900124" sldId="355"/>
            <ac:grpSpMk id="4" creationId="{C5E6F1C2-E871-4231-B270-9DB51D8259A9}"/>
          </ac:grpSpMkLst>
        </pc:grpChg>
      </pc:sldChg>
      <pc:sldChg chg="addSp delSp modSp">
        <pc:chgData name="Victoria Worthington" userId="3602fdab-493b-4fe0-87da-353562330a36" providerId="ADAL" clId="{CD021D0C-E9FF-49AB-B18E-D5541E177063}" dt="2019-02-22T19:27:45.882" v="63" actId="1036"/>
        <pc:sldMkLst>
          <pc:docMk/>
          <pc:sldMk cId="36917022" sldId="360"/>
        </pc:sldMkLst>
        <pc:spChg chg="mod topLvl">
          <ac:chgData name="Victoria Worthington" userId="3602fdab-493b-4fe0-87da-353562330a36" providerId="ADAL" clId="{CD021D0C-E9FF-49AB-B18E-D5541E177063}" dt="2019-02-22T19:27:40.115" v="48" actId="164"/>
          <ac:spMkLst>
            <pc:docMk/>
            <pc:sldMk cId="36917022" sldId="360"/>
            <ac:spMk id="9" creationId="{752EF259-0CD9-4074-B550-A6C3DD499CA3}"/>
          </ac:spMkLst>
        </pc:spChg>
        <pc:spChg chg="mod topLvl">
          <ac:chgData name="Victoria Worthington" userId="3602fdab-493b-4fe0-87da-353562330a36" providerId="ADAL" clId="{CD021D0C-E9FF-49AB-B18E-D5541E177063}" dt="2019-02-22T19:27:40.115" v="48" actId="164"/>
          <ac:spMkLst>
            <pc:docMk/>
            <pc:sldMk cId="36917022" sldId="360"/>
            <ac:spMk id="10" creationId="{82147E34-68B9-43D1-8CA2-450EEB8F7139}"/>
          </ac:spMkLst>
        </pc:spChg>
        <pc:spChg chg="mod topLvl">
          <ac:chgData name="Victoria Worthington" userId="3602fdab-493b-4fe0-87da-353562330a36" providerId="ADAL" clId="{CD021D0C-E9FF-49AB-B18E-D5541E177063}" dt="2019-02-22T19:27:40.115" v="48" actId="164"/>
          <ac:spMkLst>
            <pc:docMk/>
            <pc:sldMk cId="36917022" sldId="360"/>
            <ac:spMk id="11" creationId="{5185A5C1-CDF6-45B4-A588-7F64FDD2E15B}"/>
          </ac:spMkLst>
        </pc:spChg>
        <pc:grpChg chg="add mod">
          <ac:chgData name="Victoria Worthington" userId="3602fdab-493b-4fe0-87da-353562330a36" providerId="ADAL" clId="{CD021D0C-E9FF-49AB-B18E-D5541E177063}" dt="2019-02-22T19:27:45.882" v="63" actId="1036"/>
          <ac:grpSpMkLst>
            <pc:docMk/>
            <pc:sldMk cId="36917022" sldId="360"/>
            <ac:grpSpMk id="2" creationId="{FE5ED656-2008-469D-B88D-41C6C2B9B261}"/>
          </ac:grpSpMkLst>
        </pc:grpChg>
        <pc:grpChg chg="del mod">
          <ac:chgData name="Victoria Worthington" userId="3602fdab-493b-4fe0-87da-353562330a36" providerId="ADAL" clId="{CD021D0C-E9FF-49AB-B18E-D5541E177063}" dt="2019-02-22T19:27:37.192" v="47" actId="165"/>
          <ac:grpSpMkLst>
            <pc:docMk/>
            <pc:sldMk cId="36917022" sldId="360"/>
            <ac:grpSpMk id="4" creationId="{968C23E3-3F2A-4A50-A2B8-90352B9CD639}"/>
          </ac:grpSpMkLst>
        </pc:grpChg>
        <pc:picChg chg="mod topLvl">
          <ac:chgData name="Victoria Worthington" userId="3602fdab-493b-4fe0-87da-353562330a36" providerId="ADAL" clId="{CD021D0C-E9FF-49AB-B18E-D5541E177063}" dt="2019-02-22T19:27:37.192" v="47" actId="165"/>
          <ac:picMkLst>
            <pc:docMk/>
            <pc:sldMk cId="36917022" sldId="360"/>
            <ac:picMk id="12" creationId="{F78FEBAC-1ABB-414E-97F6-5486D356E72A}"/>
          </ac:picMkLst>
        </pc:picChg>
      </pc:sldChg>
      <pc:sldChg chg="addSp modSp">
        <pc:chgData name="Victoria Worthington" userId="3602fdab-493b-4fe0-87da-353562330a36" providerId="ADAL" clId="{CD021D0C-E9FF-49AB-B18E-D5541E177063}" dt="2019-02-22T19:27:23.161" v="32" actId="1036"/>
        <pc:sldMkLst>
          <pc:docMk/>
          <pc:sldMk cId="173462608" sldId="367"/>
        </pc:sldMkLst>
        <pc:spChg chg="add mod">
          <ac:chgData name="Victoria Worthington" userId="3602fdab-493b-4fe0-87da-353562330a36" providerId="ADAL" clId="{CD021D0C-E9FF-49AB-B18E-D5541E177063}" dt="2019-02-22T19:26:57.166" v="12" actId="1038"/>
          <ac:spMkLst>
            <pc:docMk/>
            <pc:sldMk cId="173462608" sldId="367"/>
            <ac:spMk id="2" creationId="{7D71FF99-9C3D-4A6F-8859-6FF4F3D4362A}"/>
          </ac:spMkLst>
        </pc:spChg>
        <pc:spChg chg="add mod">
          <ac:chgData name="Victoria Worthington" userId="3602fdab-493b-4fe0-87da-353562330a36" providerId="ADAL" clId="{CD021D0C-E9FF-49AB-B18E-D5541E177063}" dt="2019-02-22T19:27:12.838" v="22" actId="1035"/>
          <ac:spMkLst>
            <pc:docMk/>
            <pc:sldMk cId="173462608" sldId="367"/>
            <ac:spMk id="15" creationId="{1CB167A2-0F7E-4EB8-B335-0F6B5660ABE8}"/>
          </ac:spMkLst>
        </pc:spChg>
        <pc:spChg chg="add mod">
          <ac:chgData name="Victoria Worthington" userId="3602fdab-493b-4fe0-87da-353562330a36" providerId="ADAL" clId="{CD021D0C-E9FF-49AB-B18E-D5541E177063}" dt="2019-02-22T19:27:23.161" v="32" actId="1036"/>
          <ac:spMkLst>
            <pc:docMk/>
            <pc:sldMk cId="173462608" sldId="367"/>
            <ac:spMk id="16" creationId="{0F8E8CD7-F911-431C-AD33-0AC5D0D1AD6A}"/>
          </ac:spMkLst>
        </pc:spChg>
      </pc:sldChg>
      <pc:sldChg chg="modSp">
        <pc:chgData name="Victoria Worthington" userId="3602fdab-493b-4fe0-87da-353562330a36" providerId="ADAL" clId="{CD021D0C-E9FF-49AB-B18E-D5541E177063}" dt="2019-02-27T13:18:35.026" v="140" actId="20577"/>
        <pc:sldMkLst>
          <pc:docMk/>
          <pc:sldMk cId="2624581635" sldId="371"/>
        </pc:sldMkLst>
        <pc:spChg chg="mod">
          <ac:chgData name="Victoria Worthington" userId="3602fdab-493b-4fe0-87da-353562330a36" providerId="ADAL" clId="{CD021D0C-E9FF-49AB-B18E-D5541E177063}" dt="2019-02-27T13:18:35.026" v="140" actId="20577"/>
          <ac:spMkLst>
            <pc:docMk/>
            <pc:sldMk cId="2624581635" sldId="371"/>
            <ac:spMk id="19" creationId="{5252A847-DE45-4FA3-A1F8-EEBEB845FF8E}"/>
          </ac:spMkLst>
        </pc:spChg>
      </pc:sldChg>
      <pc:sldChg chg="modSp">
        <pc:chgData name="Victoria Worthington" userId="3602fdab-493b-4fe0-87da-353562330a36" providerId="ADAL" clId="{CD021D0C-E9FF-49AB-B18E-D5541E177063}" dt="2019-02-27T13:18:44.492" v="141"/>
        <pc:sldMkLst>
          <pc:docMk/>
          <pc:sldMk cId="2083200647" sldId="372"/>
        </pc:sldMkLst>
        <pc:spChg chg="mod">
          <ac:chgData name="Victoria Worthington" userId="3602fdab-493b-4fe0-87da-353562330a36" providerId="ADAL" clId="{CD021D0C-E9FF-49AB-B18E-D5541E177063}" dt="2019-02-27T13:18:44.492" v="141"/>
          <ac:spMkLst>
            <pc:docMk/>
            <pc:sldMk cId="2083200647" sldId="372"/>
            <ac:spMk id="19" creationId="{5252A847-DE45-4FA3-A1F8-EEBEB845FF8E}"/>
          </ac:spMkLst>
        </pc:spChg>
      </pc:sldChg>
      <pc:sldChg chg="addSp delSp">
        <pc:chgData name="Victoria Worthington" userId="3602fdab-493b-4fe0-87da-353562330a36" providerId="ADAL" clId="{CD021D0C-E9FF-49AB-B18E-D5541E177063}" dt="2019-02-27T13:34:23.047" v="145"/>
        <pc:sldMkLst>
          <pc:docMk/>
          <pc:sldMk cId="3904419957" sldId="375"/>
        </pc:sldMkLst>
        <pc:grpChg chg="del">
          <ac:chgData name="Victoria Worthington" userId="3602fdab-493b-4fe0-87da-353562330a36" providerId="ADAL" clId="{CD021D0C-E9FF-49AB-B18E-D5541E177063}" dt="2019-02-27T13:34:22.631" v="144" actId="478"/>
          <ac:grpSpMkLst>
            <pc:docMk/>
            <pc:sldMk cId="3904419957" sldId="375"/>
            <ac:grpSpMk id="5" creationId="{3A201F9A-2F5F-4C75-AAEE-040E39A986D2}"/>
          </ac:grpSpMkLst>
        </pc:grpChg>
        <pc:grpChg chg="add">
          <ac:chgData name="Victoria Worthington" userId="3602fdab-493b-4fe0-87da-353562330a36" providerId="ADAL" clId="{CD021D0C-E9FF-49AB-B18E-D5541E177063}" dt="2019-02-27T13:34:23.047" v="145"/>
          <ac:grpSpMkLst>
            <pc:docMk/>
            <pc:sldMk cId="3904419957" sldId="375"/>
            <ac:grpSpMk id="12" creationId="{46FE97CE-A655-4B84-8173-10441651CB50}"/>
          </ac:grpSpMkLst>
        </pc:grpChg>
      </pc:sldChg>
      <pc:sldChg chg="modSp">
        <pc:chgData name="Victoria Worthington" userId="3602fdab-493b-4fe0-87da-353562330a36" providerId="ADAL" clId="{CD021D0C-E9FF-49AB-B18E-D5541E177063}" dt="2019-02-22T19:28:37.068" v="73" actId="120"/>
        <pc:sldMkLst>
          <pc:docMk/>
          <pc:sldMk cId="543256281" sldId="376"/>
        </pc:sldMkLst>
        <pc:spChg chg="mod">
          <ac:chgData name="Victoria Worthington" userId="3602fdab-493b-4fe0-87da-353562330a36" providerId="ADAL" clId="{CD021D0C-E9FF-49AB-B18E-D5541E177063}" dt="2019-02-22T19:28:37.068" v="73" actId="120"/>
          <ac:spMkLst>
            <pc:docMk/>
            <pc:sldMk cId="543256281" sldId="376"/>
            <ac:spMk id="19" creationId="{5252A847-DE45-4FA3-A1F8-EEBEB845FF8E}"/>
          </ac:spMkLst>
        </pc:spChg>
      </pc:sldChg>
      <pc:sldChg chg="modSp">
        <pc:chgData name="Victoria Worthington" userId="3602fdab-493b-4fe0-87da-353562330a36" providerId="ADAL" clId="{CD021D0C-E9FF-49AB-B18E-D5541E177063}" dt="2019-02-22T19:28:34.723" v="72" actId="120"/>
        <pc:sldMkLst>
          <pc:docMk/>
          <pc:sldMk cId="2009140063" sldId="377"/>
        </pc:sldMkLst>
        <pc:spChg chg="mod">
          <ac:chgData name="Victoria Worthington" userId="3602fdab-493b-4fe0-87da-353562330a36" providerId="ADAL" clId="{CD021D0C-E9FF-49AB-B18E-D5541E177063}" dt="2019-02-22T19:28:34.723" v="72" actId="120"/>
          <ac:spMkLst>
            <pc:docMk/>
            <pc:sldMk cId="2009140063" sldId="377"/>
            <ac:spMk id="19" creationId="{5252A847-DE45-4FA3-A1F8-EEBEB845FF8E}"/>
          </ac:spMkLst>
        </pc:spChg>
      </pc:sldChg>
      <pc:sldChg chg="modSp">
        <pc:chgData name="Victoria Worthington" userId="3602fdab-493b-4fe0-87da-353562330a36" providerId="ADAL" clId="{CD021D0C-E9FF-49AB-B18E-D5541E177063}" dt="2019-02-22T19:28:53.815" v="133" actId="20577"/>
        <pc:sldMkLst>
          <pc:docMk/>
          <pc:sldMk cId="2143302920" sldId="378"/>
        </pc:sldMkLst>
        <pc:spChg chg="mod">
          <ac:chgData name="Victoria Worthington" userId="3602fdab-493b-4fe0-87da-353562330a36" providerId="ADAL" clId="{CD021D0C-E9FF-49AB-B18E-D5541E177063}" dt="2019-02-22T19:28:53.815" v="133" actId="20577"/>
          <ac:spMkLst>
            <pc:docMk/>
            <pc:sldMk cId="2143302920" sldId="378"/>
            <ac:spMk id="19" creationId="{5252A847-DE45-4FA3-A1F8-EEBEB845FF8E}"/>
          </ac:spMkLst>
        </pc:spChg>
      </pc:sldChg>
      <pc:sldChg chg="modSp">
        <pc:chgData name="Victoria Worthington" userId="3602fdab-493b-4fe0-87da-353562330a36" providerId="ADAL" clId="{CD021D0C-E9FF-49AB-B18E-D5541E177063}" dt="2019-02-22T19:29:00.808" v="134"/>
        <pc:sldMkLst>
          <pc:docMk/>
          <pc:sldMk cId="3851307850" sldId="379"/>
        </pc:sldMkLst>
        <pc:spChg chg="mod">
          <ac:chgData name="Victoria Worthington" userId="3602fdab-493b-4fe0-87da-353562330a36" providerId="ADAL" clId="{CD021D0C-E9FF-49AB-B18E-D5541E177063}" dt="2019-02-22T19:29:00.808" v="134"/>
          <ac:spMkLst>
            <pc:docMk/>
            <pc:sldMk cId="3851307850" sldId="379"/>
            <ac:spMk id="19" creationId="{5252A847-DE45-4FA3-A1F8-EEBEB845FF8E}"/>
          </ac:spMkLst>
        </pc:spChg>
      </pc:sldChg>
      <pc:sldChg chg="modSp add">
        <pc:chgData name="Victoria Worthington" userId="3602fdab-493b-4fe0-87da-353562330a36" providerId="ADAL" clId="{CD021D0C-E9FF-49AB-B18E-D5541E177063}" dt="2019-02-22T19:28:00.782" v="68" actId="207"/>
        <pc:sldMkLst>
          <pc:docMk/>
          <pc:sldMk cId="2383338006" sldId="381"/>
        </pc:sldMkLst>
        <pc:spChg chg="mod">
          <ac:chgData name="Victoria Worthington" userId="3602fdab-493b-4fe0-87da-353562330a36" providerId="ADAL" clId="{CD021D0C-E9FF-49AB-B18E-D5541E177063}" dt="2019-02-22T19:28:00.782" v="68" actId="207"/>
          <ac:spMkLst>
            <pc:docMk/>
            <pc:sldMk cId="2383338006" sldId="381"/>
            <ac:spMk id="9" creationId="{752EF259-0CD9-4074-B550-A6C3DD499CA3}"/>
          </ac:spMkLst>
        </pc:spChg>
        <pc:spChg chg="mod">
          <ac:chgData name="Victoria Worthington" userId="3602fdab-493b-4fe0-87da-353562330a36" providerId="ADAL" clId="{CD021D0C-E9FF-49AB-B18E-D5541E177063}" dt="2019-02-22T19:28:00.782" v="68" actId="207"/>
          <ac:spMkLst>
            <pc:docMk/>
            <pc:sldMk cId="2383338006" sldId="381"/>
            <ac:spMk id="10" creationId="{82147E34-68B9-43D1-8CA2-450EEB8F7139}"/>
          </ac:spMkLst>
        </pc:spChg>
        <pc:spChg chg="mod">
          <ac:chgData name="Victoria Worthington" userId="3602fdab-493b-4fe0-87da-353562330a36" providerId="ADAL" clId="{CD021D0C-E9FF-49AB-B18E-D5541E177063}" dt="2019-02-22T19:27:54.261" v="66" actId="208"/>
          <ac:spMkLst>
            <pc:docMk/>
            <pc:sldMk cId="2383338006" sldId="381"/>
            <ac:spMk id="11" creationId="{5185A5C1-CDF6-45B4-A588-7F64FDD2E15B}"/>
          </ac:spMkLst>
        </pc:spChg>
      </pc:sldChg>
    </pc:docChg>
  </pc:docChgLst>
  <pc:docChgLst>
    <pc:chgData name="Ashleigh Sobol" userId="8430f2a2-602f-4dde-a79b-412efd9dd8bf" providerId="ADAL" clId="{4E762FB4-02C7-4155-A12A-4ED79F828FBE}"/>
  </pc:docChgLst>
  <pc:docChgLst>
    <pc:chgData name="Louise Pezzaioli" userId="360b41a0-b242-48d2-b707-f5fa57585d53" providerId="ADAL" clId="{26F992EB-FC93-4751-B7DF-A8F21B482A43}"/>
    <pc:docChg chg="undo modSld">
      <pc:chgData name="Louise Pezzaioli" userId="360b41a0-b242-48d2-b707-f5fa57585d53" providerId="ADAL" clId="{26F992EB-FC93-4751-B7DF-A8F21B482A43}" dt="2018-11-29T12:02:13.084" v="86" actId="20577"/>
      <pc:docMkLst>
        <pc:docMk/>
      </pc:docMkLst>
      <pc:sldChg chg="modSp">
        <pc:chgData name="Louise Pezzaioli" userId="360b41a0-b242-48d2-b707-f5fa57585d53" providerId="ADAL" clId="{26F992EB-FC93-4751-B7DF-A8F21B482A43}" dt="2018-11-29T12:02:13.084" v="86" actId="20577"/>
        <pc:sldMkLst>
          <pc:docMk/>
          <pc:sldMk cId="2637481266" sldId="256"/>
        </pc:sldMkLst>
        <pc:spChg chg="mod">
          <ac:chgData name="Louise Pezzaioli" userId="360b41a0-b242-48d2-b707-f5fa57585d53" providerId="ADAL" clId="{26F992EB-FC93-4751-B7DF-A8F21B482A43}" dt="2018-11-29T12:02:13.084" v="86" actId="20577"/>
          <ac:spMkLst>
            <pc:docMk/>
            <pc:sldMk cId="2637481266" sldId="256"/>
            <ac:spMk id="19" creationId="{5252A847-DE45-4FA3-A1F8-EEBEB845FF8E}"/>
          </ac:spMkLst>
        </pc:spChg>
      </pc:sldChg>
    </pc:docChg>
  </pc:docChgLst>
  <pc:docChgLst>
    <pc:chgData name="Theresa Hodgson" userId="213b339f-9e68-4d61-b6e1-9aa385d3ff46" providerId="ADAL" clId="{CEDF6EAB-48B3-4E8B-B988-15571ECC3495}"/>
  </pc:docChgLst>
  <pc:docChgLst>
    <pc:chgData name="Eleanor Simpson" userId="975f5492-d74c-431c-90fe-9bfc34b8124b" providerId="ADAL" clId="{E3D56819-E9BD-41BB-9EDB-8966541EBCAC}"/>
    <pc:docChg chg="undo custSel addSld delSld modSld sldOrd">
      <pc:chgData name="Eleanor Simpson" userId="975f5492-d74c-431c-90fe-9bfc34b8124b" providerId="ADAL" clId="{E3D56819-E9BD-41BB-9EDB-8966541EBCAC}" dt="2019-02-21T14:29:05.781" v="3888" actId="208"/>
      <pc:docMkLst>
        <pc:docMk/>
      </pc:docMkLst>
      <pc:sldChg chg="modSp">
        <pc:chgData name="Eleanor Simpson" userId="975f5492-d74c-431c-90fe-9bfc34b8124b" providerId="ADAL" clId="{E3D56819-E9BD-41BB-9EDB-8966541EBCAC}" dt="2019-02-21T12:28:16.142" v="109"/>
        <pc:sldMkLst>
          <pc:docMk/>
          <pc:sldMk cId="2637481266" sldId="256"/>
        </pc:sldMkLst>
        <pc:spChg chg="mod">
          <ac:chgData name="Eleanor Simpson" userId="975f5492-d74c-431c-90fe-9bfc34b8124b" providerId="ADAL" clId="{E3D56819-E9BD-41BB-9EDB-8966541EBCAC}" dt="2019-02-21T12:28:16.142" v="109"/>
          <ac:spMkLst>
            <pc:docMk/>
            <pc:sldMk cId="2637481266" sldId="256"/>
            <ac:spMk id="19" creationId="{5252A847-DE45-4FA3-A1F8-EEBEB845FF8E}"/>
          </ac:spMkLst>
        </pc:spChg>
      </pc:sldChg>
      <pc:sldChg chg="addSp delSp modSp ord">
        <pc:chgData name="Eleanor Simpson" userId="975f5492-d74c-431c-90fe-9bfc34b8124b" providerId="ADAL" clId="{E3D56819-E9BD-41BB-9EDB-8966541EBCAC}" dt="2019-02-21T13:33:32.336" v="2955" actId="164"/>
        <pc:sldMkLst>
          <pc:docMk/>
          <pc:sldMk cId="636014570" sldId="314"/>
        </pc:sldMkLst>
        <pc:spChg chg="mod topLvl">
          <ac:chgData name="Eleanor Simpson" userId="975f5492-d74c-431c-90fe-9bfc34b8124b" providerId="ADAL" clId="{E3D56819-E9BD-41BB-9EDB-8966541EBCAC}" dt="2019-02-21T13:33:32.336" v="2955" actId="164"/>
          <ac:spMkLst>
            <pc:docMk/>
            <pc:sldMk cId="636014570" sldId="314"/>
            <ac:spMk id="11" creationId="{4AEF6701-F7D2-426C-8C8E-C4FD7DC50914}"/>
          </ac:spMkLst>
        </pc:spChg>
        <pc:spChg chg="mod">
          <ac:chgData name="Eleanor Simpson" userId="975f5492-d74c-431c-90fe-9bfc34b8124b" providerId="ADAL" clId="{E3D56819-E9BD-41BB-9EDB-8966541EBCAC}" dt="2019-02-21T13:29:55.365" v="2654" actId="207"/>
          <ac:spMkLst>
            <pc:docMk/>
            <pc:sldMk cId="636014570" sldId="314"/>
            <ac:spMk id="19" creationId="{5252A847-DE45-4FA3-A1F8-EEBEB845FF8E}"/>
          </ac:spMkLst>
        </pc:spChg>
        <pc:grpChg chg="add del mod">
          <ac:chgData name="Eleanor Simpson" userId="975f5492-d74c-431c-90fe-9bfc34b8124b" providerId="ADAL" clId="{E3D56819-E9BD-41BB-9EDB-8966541EBCAC}" dt="2019-02-21T13:32:40.278" v="2867" actId="165"/>
          <ac:grpSpMkLst>
            <pc:docMk/>
            <pc:sldMk cId="636014570" sldId="314"/>
            <ac:grpSpMk id="2" creationId="{627BABAA-BD89-48C1-BF3C-A84C6E9818E1}"/>
          </ac:grpSpMkLst>
        </pc:grpChg>
        <pc:grpChg chg="add mod">
          <ac:chgData name="Eleanor Simpson" userId="975f5492-d74c-431c-90fe-9bfc34b8124b" providerId="ADAL" clId="{E3D56819-E9BD-41BB-9EDB-8966541EBCAC}" dt="2019-02-21T13:33:32.336" v="2955" actId="164"/>
          <ac:grpSpMkLst>
            <pc:docMk/>
            <pc:sldMk cId="636014570" sldId="314"/>
            <ac:grpSpMk id="4" creationId="{91EE3115-3CB1-4FE1-B465-0B4B24A14AB5}"/>
          </ac:grpSpMkLst>
        </pc:grpChg>
        <pc:grpChg chg="add del mod">
          <ac:chgData name="Eleanor Simpson" userId="975f5492-d74c-431c-90fe-9bfc34b8124b" providerId="ADAL" clId="{E3D56819-E9BD-41BB-9EDB-8966541EBCAC}" dt="2019-02-21T13:30:35.365" v="2785" actId="165"/>
          <ac:grpSpMkLst>
            <pc:docMk/>
            <pc:sldMk cId="636014570" sldId="314"/>
            <ac:grpSpMk id="6" creationId="{BE397FB8-4FE7-4048-8C37-F936F93ED657}"/>
          </ac:grpSpMkLst>
        </pc:grpChg>
        <pc:picChg chg="add mod modCrop">
          <ac:chgData name="Eleanor Simpson" userId="975f5492-d74c-431c-90fe-9bfc34b8124b" providerId="ADAL" clId="{E3D56819-E9BD-41BB-9EDB-8966541EBCAC}" dt="2019-02-21T13:33:32.336" v="2955" actId="164"/>
          <ac:picMkLst>
            <pc:docMk/>
            <pc:sldMk cId="636014570" sldId="314"/>
            <ac:picMk id="3" creationId="{05ACF215-EAF3-47AB-AFEF-8E3D99E1CDFF}"/>
          </ac:picMkLst>
        </pc:picChg>
        <pc:picChg chg="del mod topLvl">
          <ac:chgData name="Eleanor Simpson" userId="975f5492-d74c-431c-90fe-9bfc34b8124b" providerId="ADAL" clId="{E3D56819-E9BD-41BB-9EDB-8966541EBCAC}" dt="2019-02-21T13:33:23.281" v="2924" actId="478"/>
          <ac:picMkLst>
            <pc:docMk/>
            <pc:sldMk cId="636014570" sldId="314"/>
            <ac:picMk id="9" creationId="{97C56092-28A6-4578-AFFE-A2B6701F5F86}"/>
          </ac:picMkLst>
        </pc:picChg>
        <pc:picChg chg="mod topLvl">
          <ac:chgData name="Eleanor Simpson" userId="975f5492-d74c-431c-90fe-9bfc34b8124b" providerId="ADAL" clId="{E3D56819-E9BD-41BB-9EDB-8966541EBCAC}" dt="2019-02-21T13:33:32.336" v="2955" actId="164"/>
          <ac:picMkLst>
            <pc:docMk/>
            <pc:sldMk cId="636014570" sldId="314"/>
            <ac:picMk id="10" creationId="{0C872C62-21E0-484B-8155-1E09320F8D7A}"/>
          </ac:picMkLst>
        </pc:picChg>
      </pc:sldChg>
      <pc:sldChg chg="addSp delSp modSp">
        <pc:chgData name="Eleanor Simpson" userId="975f5492-d74c-431c-90fe-9bfc34b8124b" providerId="ADAL" clId="{E3D56819-E9BD-41BB-9EDB-8966541EBCAC}" dt="2019-02-21T14:26:55.537" v="3860" actId="164"/>
        <pc:sldMkLst>
          <pc:docMk/>
          <pc:sldMk cId="1071900124" sldId="355"/>
        </pc:sldMkLst>
        <pc:spChg chg="add mod">
          <ac:chgData name="Eleanor Simpson" userId="975f5492-d74c-431c-90fe-9bfc34b8124b" providerId="ADAL" clId="{E3D56819-E9BD-41BB-9EDB-8966541EBCAC}" dt="2019-02-21T14:26:55.537" v="3860" actId="164"/>
          <ac:spMkLst>
            <pc:docMk/>
            <pc:sldMk cId="1071900124" sldId="355"/>
            <ac:spMk id="3" creationId="{CF78522C-C360-4DE3-A159-51117A22CC90}"/>
          </ac:spMkLst>
        </pc:spChg>
        <pc:spChg chg="mod topLvl">
          <ac:chgData name="Eleanor Simpson" userId="975f5492-d74c-431c-90fe-9bfc34b8124b" providerId="ADAL" clId="{E3D56819-E9BD-41BB-9EDB-8966541EBCAC}" dt="2019-02-21T13:22:42.946" v="2350" actId="165"/>
          <ac:spMkLst>
            <pc:docMk/>
            <pc:sldMk cId="1071900124" sldId="355"/>
            <ac:spMk id="10" creationId="{05B05923-3C50-4667-A74E-4BF83787D2D1}"/>
          </ac:spMkLst>
        </pc:spChg>
        <pc:spChg chg="mod topLvl">
          <ac:chgData name="Eleanor Simpson" userId="975f5492-d74c-431c-90fe-9bfc34b8124b" providerId="ADAL" clId="{E3D56819-E9BD-41BB-9EDB-8966541EBCAC}" dt="2019-02-21T13:22:42.946" v="2350" actId="165"/>
          <ac:spMkLst>
            <pc:docMk/>
            <pc:sldMk cId="1071900124" sldId="355"/>
            <ac:spMk id="11" creationId="{3313AF56-7E8B-4F10-B630-A8FC09437B09}"/>
          </ac:spMkLst>
        </pc:spChg>
        <pc:spChg chg="mod">
          <ac:chgData name="Eleanor Simpson" userId="975f5492-d74c-431c-90fe-9bfc34b8124b" providerId="ADAL" clId="{E3D56819-E9BD-41BB-9EDB-8966541EBCAC}" dt="2019-02-21T13:12:55.593" v="2062" actId="6549"/>
          <ac:spMkLst>
            <pc:docMk/>
            <pc:sldMk cId="1071900124" sldId="355"/>
            <ac:spMk id="19" creationId="{5252A847-DE45-4FA3-A1F8-EEBEB845FF8E}"/>
          </ac:spMkLst>
        </pc:spChg>
        <pc:grpChg chg="add del mod">
          <ac:chgData name="Eleanor Simpson" userId="975f5492-d74c-431c-90fe-9bfc34b8124b" providerId="ADAL" clId="{E3D56819-E9BD-41BB-9EDB-8966541EBCAC}" dt="2019-02-21T13:22:42.946" v="2350" actId="165"/>
          <ac:grpSpMkLst>
            <pc:docMk/>
            <pc:sldMk cId="1071900124" sldId="355"/>
            <ac:grpSpMk id="2" creationId="{C61FE11B-314C-437F-82A6-12CE135D0F20}"/>
          </ac:grpSpMkLst>
        </pc:grpChg>
        <pc:grpChg chg="add mod">
          <ac:chgData name="Eleanor Simpson" userId="975f5492-d74c-431c-90fe-9bfc34b8124b" providerId="ADAL" clId="{E3D56819-E9BD-41BB-9EDB-8966541EBCAC}" dt="2019-02-21T14:26:55.537" v="3860" actId="164"/>
          <ac:grpSpMkLst>
            <pc:docMk/>
            <pc:sldMk cId="1071900124" sldId="355"/>
            <ac:grpSpMk id="4" creationId="{C5E6F1C2-E871-4231-B270-9DB51D8259A9}"/>
          </ac:grpSpMkLst>
        </pc:grpChg>
        <pc:grpChg chg="add del mod">
          <ac:chgData name="Eleanor Simpson" userId="975f5492-d74c-431c-90fe-9bfc34b8124b" providerId="ADAL" clId="{E3D56819-E9BD-41BB-9EDB-8966541EBCAC}" dt="2019-02-21T13:15:31.589" v="2282" actId="165"/>
          <ac:grpSpMkLst>
            <pc:docMk/>
            <pc:sldMk cId="1071900124" sldId="355"/>
            <ac:grpSpMk id="6" creationId="{ECE40E46-DDA7-4BA6-80E7-A95773D034CB}"/>
          </ac:grpSpMkLst>
        </pc:grpChg>
        <pc:grpChg chg="del mod topLvl">
          <ac:chgData name="Eleanor Simpson" userId="975f5492-d74c-431c-90fe-9bfc34b8124b" providerId="ADAL" clId="{E3D56819-E9BD-41BB-9EDB-8966541EBCAC}" dt="2019-02-21T13:15:37.066" v="2283" actId="165"/>
          <ac:grpSpMkLst>
            <pc:docMk/>
            <pc:sldMk cId="1071900124" sldId="355"/>
            <ac:grpSpMk id="9" creationId="{E2CF9AE3-C714-4C32-9FF5-D85A2FFBB1E6}"/>
          </ac:grpSpMkLst>
        </pc:grpChg>
        <pc:picChg chg="mod ord topLvl">
          <ac:chgData name="Eleanor Simpson" userId="975f5492-d74c-431c-90fe-9bfc34b8124b" providerId="ADAL" clId="{E3D56819-E9BD-41BB-9EDB-8966541EBCAC}" dt="2019-02-21T14:26:55.537" v="3860" actId="164"/>
          <ac:picMkLst>
            <pc:docMk/>
            <pc:sldMk cId="1071900124" sldId="355"/>
            <ac:picMk id="12" creationId="{44B8A5E6-47F4-41C0-8923-2E9CF49F577A}"/>
          </ac:picMkLst>
        </pc:picChg>
        <pc:picChg chg="mod ord topLvl">
          <ac:chgData name="Eleanor Simpson" userId="975f5492-d74c-431c-90fe-9bfc34b8124b" providerId="ADAL" clId="{E3D56819-E9BD-41BB-9EDB-8966541EBCAC}" dt="2019-02-21T14:26:55.537" v="3860" actId="164"/>
          <ac:picMkLst>
            <pc:docMk/>
            <pc:sldMk cId="1071900124" sldId="355"/>
            <ac:picMk id="13" creationId="{44FFDDE4-CFCF-4D1B-A57E-34AE7A4994FE}"/>
          </ac:picMkLst>
        </pc:picChg>
      </pc:sldChg>
      <pc:sldChg chg="addSp delSp modSp">
        <pc:chgData name="Eleanor Simpson" userId="975f5492-d74c-431c-90fe-9bfc34b8124b" providerId="ADAL" clId="{E3D56819-E9BD-41BB-9EDB-8966541EBCAC}" dt="2019-02-21T14:28:25.780" v="3884" actId="164"/>
        <pc:sldMkLst>
          <pc:docMk/>
          <pc:sldMk cId="36917022" sldId="360"/>
        </pc:sldMkLst>
        <pc:spChg chg="add del">
          <ac:chgData name="Eleanor Simpson" userId="975f5492-d74c-431c-90fe-9bfc34b8124b" providerId="ADAL" clId="{E3D56819-E9BD-41BB-9EDB-8966541EBCAC}" dt="2019-02-21T12:45:12.047" v="360"/>
          <ac:spMkLst>
            <pc:docMk/>
            <pc:sldMk cId="36917022" sldId="360"/>
            <ac:spMk id="2" creationId="{6E253C5C-2A85-4101-92F0-226EC09266B7}"/>
          </ac:spMkLst>
        </pc:spChg>
        <pc:spChg chg="add mod topLvl">
          <ac:chgData name="Eleanor Simpson" userId="975f5492-d74c-431c-90fe-9bfc34b8124b" providerId="ADAL" clId="{E3D56819-E9BD-41BB-9EDB-8966541EBCAC}" dt="2019-02-21T14:28:25.780" v="3884" actId="164"/>
          <ac:spMkLst>
            <pc:docMk/>
            <pc:sldMk cId="36917022" sldId="360"/>
            <ac:spMk id="9" creationId="{752EF259-0CD9-4074-B550-A6C3DD499CA3}"/>
          </ac:spMkLst>
        </pc:spChg>
        <pc:spChg chg="add mod topLvl">
          <ac:chgData name="Eleanor Simpson" userId="975f5492-d74c-431c-90fe-9bfc34b8124b" providerId="ADAL" clId="{E3D56819-E9BD-41BB-9EDB-8966541EBCAC}" dt="2019-02-21T14:28:25.780" v="3884" actId="164"/>
          <ac:spMkLst>
            <pc:docMk/>
            <pc:sldMk cId="36917022" sldId="360"/>
            <ac:spMk id="10" creationId="{82147E34-68B9-43D1-8CA2-450EEB8F7139}"/>
          </ac:spMkLst>
        </pc:spChg>
        <pc:spChg chg="add mod topLvl">
          <ac:chgData name="Eleanor Simpson" userId="975f5492-d74c-431c-90fe-9bfc34b8124b" providerId="ADAL" clId="{E3D56819-E9BD-41BB-9EDB-8966541EBCAC}" dt="2019-02-21T14:28:25.780" v="3884" actId="164"/>
          <ac:spMkLst>
            <pc:docMk/>
            <pc:sldMk cId="36917022" sldId="360"/>
            <ac:spMk id="11" creationId="{5185A5C1-CDF6-45B4-A588-7F64FDD2E15B}"/>
          </ac:spMkLst>
        </pc:spChg>
        <pc:spChg chg="mod">
          <ac:chgData name="Eleanor Simpson" userId="975f5492-d74c-431c-90fe-9bfc34b8124b" providerId="ADAL" clId="{E3D56819-E9BD-41BB-9EDB-8966541EBCAC}" dt="2019-02-21T12:45:20.984" v="362" actId="207"/>
          <ac:spMkLst>
            <pc:docMk/>
            <pc:sldMk cId="36917022" sldId="360"/>
            <ac:spMk id="19" creationId="{5252A847-DE45-4FA3-A1F8-EEBEB845FF8E}"/>
          </ac:spMkLst>
        </pc:spChg>
        <pc:grpChg chg="add del mod">
          <ac:chgData name="Eleanor Simpson" userId="975f5492-d74c-431c-90fe-9bfc34b8124b" providerId="ADAL" clId="{E3D56819-E9BD-41BB-9EDB-8966541EBCAC}" dt="2019-02-21T14:28:09.104" v="3873" actId="165"/>
          <ac:grpSpMkLst>
            <pc:docMk/>
            <pc:sldMk cId="36917022" sldId="360"/>
            <ac:grpSpMk id="3" creationId="{A410396A-5724-4B12-8AE0-6FA9F8B8DFD4}"/>
          </ac:grpSpMkLst>
        </pc:grpChg>
        <pc:grpChg chg="add mod">
          <ac:chgData name="Eleanor Simpson" userId="975f5492-d74c-431c-90fe-9bfc34b8124b" providerId="ADAL" clId="{E3D56819-E9BD-41BB-9EDB-8966541EBCAC}" dt="2019-02-21T14:28:25.780" v="3884" actId="164"/>
          <ac:grpSpMkLst>
            <pc:docMk/>
            <pc:sldMk cId="36917022" sldId="360"/>
            <ac:grpSpMk id="4" creationId="{968C23E3-3F2A-4A50-A2B8-90352B9CD639}"/>
          </ac:grpSpMkLst>
        </pc:grpChg>
        <pc:picChg chg="add mod topLvl">
          <ac:chgData name="Eleanor Simpson" userId="975f5492-d74c-431c-90fe-9bfc34b8124b" providerId="ADAL" clId="{E3D56819-E9BD-41BB-9EDB-8966541EBCAC}" dt="2019-02-21T14:28:25.780" v="3884" actId="164"/>
          <ac:picMkLst>
            <pc:docMk/>
            <pc:sldMk cId="36917022" sldId="360"/>
            <ac:picMk id="12" creationId="{F78FEBAC-1ABB-414E-97F6-5486D356E72A}"/>
          </ac:picMkLst>
        </pc:picChg>
      </pc:sldChg>
      <pc:sldChg chg="addSp modSp">
        <pc:chgData name="Eleanor Simpson" userId="975f5492-d74c-431c-90fe-9bfc34b8124b" providerId="ADAL" clId="{E3D56819-E9BD-41BB-9EDB-8966541EBCAC}" dt="2019-02-21T12:33:53.621" v="354" actId="1038"/>
        <pc:sldMkLst>
          <pc:docMk/>
          <pc:sldMk cId="1669721746" sldId="365"/>
        </pc:sldMkLst>
        <pc:spChg chg="mod">
          <ac:chgData name="Eleanor Simpson" userId="975f5492-d74c-431c-90fe-9bfc34b8124b" providerId="ADAL" clId="{E3D56819-E9BD-41BB-9EDB-8966541EBCAC}" dt="2019-02-21T12:33:46.587" v="350" actId="6549"/>
          <ac:spMkLst>
            <pc:docMk/>
            <pc:sldMk cId="1669721746" sldId="365"/>
            <ac:spMk id="19" creationId="{5252A847-DE45-4FA3-A1F8-EEBEB845FF8E}"/>
          </ac:spMkLst>
        </pc:spChg>
        <pc:grpChg chg="add mod">
          <ac:chgData name="Eleanor Simpson" userId="975f5492-d74c-431c-90fe-9bfc34b8124b" providerId="ADAL" clId="{E3D56819-E9BD-41BB-9EDB-8966541EBCAC}" dt="2019-02-21T12:33:53.621" v="354" actId="1038"/>
          <ac:grpSpMkLst>
            <pc:docMk/>
            <pc:sldMk cId="1669721746" sldId="365"/>
            <ac:grpSpMk id="6" creationId="{5A7E4A14-A9B1-4B3E-9DA5-D1D1138DFF29}"/>
          </ac:grpSpMkLst>
        </pc:grpChg>
      </pc:sldChg>
      <pc:sldChg chg="modSp">
        <pc:chgData name="Eleanor Simpson" userId="975f5492-d74c-431c-90fe-9bfc34b8124b" providerId="ADAL" clId="{E3D56819-E9BD-41BB-9EDB-8966541EBCAC}" dt="2019-02-21T12:28:46.321" v="205" actId="20577"/>
        <pc:sldMkLst>
          <pc:docMk/>
          <pc:sldMk cId="332354265" sldId="366"/>
        </pc:sldMkLst>
        <pc:spChg chg="mod">
          <ac:chgData name="Eleanor Simpson" userId="975f5492-d74c-431c-90fe-9bfc34b8124b" providerId="ADAL" clId="{E3D56819-E9BD-41BB-9EDB-8966541EBCAC}" dt="2019-02-21T12:28:46.321" v="205" actId="20577"/>
          <ac:spMkLst>
            <pc:docMk/>
            <pc:sldMk cId="332354265" sldId="366"/>
            <ac:spMk id="19" creationId="{5252A847-DE45-4FA3-A1F8-EEBEB845FF8E}"/>
          </ac:spMkLst>
        </pc:spChg>
      </pc:sldChg>
      <pc:sldChg chg="modSp add">
        <pc:chgData name="Eleanor Simpson" userId="975f5492-d74c-431c-90fe-9bfc34b8124b" providerId="ADAL" clId="{E3D56819-E9BD-41BB-9EDB-8966541EBCAC}" dt="2019-02-21T12:34:01.755" v="358" actId="1038"/>
        <pc:sldMkLst>
          <pc:docMk/>
          <pc:sldMk cId="173462608" sldId="367"/>
        </pc:sldMkLst>
        <pc:grpChg chg="mod">
          <ac:chgData name="Eleanor Simpson" userId="975f5492-d74c-431c-90fe-9bfc34b8124b" providerId="ADAL" clId="{E3D56819-E9BD-41BB-9EDB-8966541EBCAC}" dt="2019-02-21T12:34:01.755" v="358" actId="1038"/>
          <ac:grpSpMkLst>
            <pc:docMk/>
            <pc:sldMk cId="173462608" sldId="367"/>
            <ac:grpSpMk id="6" creationId="{5A7E4A14-A9B1-4B3E-9DA5-D1D1138DFF29}"/>
          </ac:grpSpMkLst>
        </pc:grpChg>
      </pc:sldChg>
      <pc:sldChg chg="addSp delSp modSp add">
        <pc:chgData name="Eleanor Simpson" userId="975f5492-d74c-431c-90fe-9bfc34b8124b" providerId="ADAL" clId="{E3D56819-E9BD-41BB-9EDB-8966541EBCAC}" dt="2019-02-21T12:54:29.064" v="855"/>
        <pc:sldMkLst>
          <pc:docMk/>
          <pc:sldMk cId="696444446" sldId="369"/>
        </pc:sldMkLst>
        <pc:spChg chg="del">
          <ac:chgData name="Eleanor Simpson" userId="975f5492-d74c-431c-90fe-9bfc34b8124b" providerId="ADAL" clId="{E3D56819-E9BD-41BB-9EDB-8966541EBCAC}" dt="2019-02-21T12:52:07.748" v="722" actId="478"/>
          <ac:spMkLst>
            <pc:docMk/>
            <pc:sldMk cId="696444446" sldId="369"/>
            <ac:spMk id="9" creationId="{752EF259-0CD9-4074-B550-A6C3DD499CA3}"/>
          </ac:spMkLst>
        </pc:spChg>
        <pc:spChg chg="del">
          <ac:chgData name="Eleanor Simpson" userId="975f5492-d74c-431c-90fe-9bfc34b8124b" providerId="ADAL" clId="{E3D56819-E9BD-41BB-9EDB-8966541EBCAC}" dt="2019-02-21T12:52:07.748" v="722" actId="478"/>
          <ac:spMkLst>
            <pc:docMk/>
            <pc:sldMk cId="696444446" sldId="369"/>
            <ac:spMk id="10" creationId="{82147E34-68B9-43D1-8CA2-450EEB8F7139}"/>
          </ac:spMkLst>
        </pc:spChg>
        <pc:spChg chg="del">
          <ac:chgData name="Eleanor Simpson" userId="975f5492-d74c-431c-90fe-9bfc34b8124b" providerId="ADAL" clId="{E3D56819-E9BD-41BB-9EDB-8966541EBCAC}" dt="2019-02-21T12:52:07.748" v="722" actId="478"/>
          <ac:spMkLst>
            <pc:docMk/>
            <pc:sldMk cId="696444446" sldId="369"/>
            <ac:spMk id="11" creationId="{5185A5C1-CDF6-45B4-A588-7F64FDD2E15B}"/>
          </ac:spMkLst>
        </pc:spChg>
        <pc:spChg chg="mod">
          <ac:chgData name="Eleanor Simpson" userId="975f5492-d74c-431c-90fe-9bfc34b8124b" providerId="ADAL" clId="{E3D56819-E9BD-41BB-9EDB-8966541EBCAC}" dt="2019-02-21T12:54:29.064" v="855"/>
          <ac:spMkLst>
            <pc:docMk/>
            <pc:sldMk cId="696444446" sldId="369"/>
            <ac:spMk id="19" creationId="{5252A847-DE45-4FA3-A1F8-EEBEB845FF8E}"/>
          </ac:spMkLst>
        </pc:spChg>
        <pc:picChg chg="del">
          <ac:chgData name="Eleanor Simpson" userId="975f5492-d74c-431c-90fe-9bfc34b8124b" providerId="ADAL" clId="{E3D56819-E9BD-41BB-9EDB-8966541EBCAC}" dt="2019-02-21T12:52:07.748" v="722" actId="478"/>
          <ac:picMkLst>
            <pc:docMk/>
            <pc:sldMk cId="696444446" sldId="369"/>
            <ac:picMk id="12" creationId="{F78FEBAC-1ABB-414E-97F6-5486D356E72A}"/>
          </ac:picMkLst>
        </pc:picChg>
        <pc:picChg chg="add mod">
          <ac:chgData name="Eleanor Simpson" userId="975f5492-d74c-431c-90fe-9bfc34b8124b" providerId="ADAL" clId="{E3D56819-E9BD-41BB-9EDB-8966541EBCAC}" dt="2019-02-21T12:53:31.874" v="852" actId="1038"/>
          <ac:picMkLst>
            <pc:docMk/>
            <pc:sldMk cId="696444446" sldId="369"/>
            <ac:picMk id="13" creationId="{10EE1C92-45B9-427B-9188-BDAB9DCB0A39}"/>
          </ac:picMkLst>
        </pc:picChg>
      </pc:sldChg>
      <pc:sldChg chg="add">
        <pc:chgData name="Eleanor Simpson" userId="975f5492-d74c-431c-90fe-9bfc34b8124b" providerId="ADAL" clId="{E3D56819-E9BD-41BB-9EDB-8966541EBCAC}" dt="2019-02-21T12:53:35.667" v="853"/>
        <pc:sldMkLst>
          <pc:docMk/>
          <pc:sldMk cId="1783954913" sldId="370"/>
        </pc:sldMkLst>
      </pc:sldChg>
      <pc:sldChg chg="addSp delSp modSp add">
        <pc:chgData name="Eleanor Simpson" userId="975f5492-d74c-431c-90fe-9bfc34b8124b" providerId="ADAL" clId="{E3D56819-E9BD-41BB-9EDB-8966541EBCAC}" dt="2019-02-21T13:00:19.653" v="1658" actId="20577"/>
        <pc:sldMkLst>
          <pc:docMk/>
          <pc:sldMk cId="2624581635" sldId="371"/>
        </pc:sldMkLst>
        <pc:spChg chg="add mod">
          <ac:chgData name="Eleanor Simpson" userId="975f5492-d74c-431c-90fe-9bfc34b8124b" providerId="ADAL" clId="{E3D56819-E9BD-41BB-9EDB-8966541EBCAC}" dt="2019-02-21T12:58:37.831" v="1626" actId="1038"/>
          <ac:spMkLst>
            <pc:docMk/>
            <pc:sldMk cId="2624581635" sldId="371"/>
            <ac:spMk id="9" creationId="{E591EEB6-B50E-401E-ACB8-0020039F3712}"/>
          </ac:spMkLst>
        </pc:spChg>
        <pc:spChg chg="add mod">
          <ac:chgData name="Eleanor Simpson" userId="975f5492-d74c-431c-90fe-9bfc34b8124b" providerId="ADAL" clId="{E3D56819-E9BD-41BB-9EDB-8966541EBCAC}" dt="2019-02-21T12:58:29.097" v="1582" actId="12789"/>
          <ac:spMkLst>
            <pc:docMk/>
            <pc:sldMk cId="2624581635" sldId="371"/>
            <ac:spMk id="10" creationId="{739AC94F-110C-41D4-8061-6D0C0D89DE4F}"/>
          </ac:spMkLst>
        </pc:spChg>
        <pc:spChg chg="mod">
          <ac:chgData name="Eleanor Simpson" userId="975f5492-d74c-431c-90fe-9bfc34b8124b" providerId="ADAL" clId="{E3D56819-E9BD-41BB-9EDB-8966541EBCAC}" dt="2019-02-21T13:00:19.653" v="1658" actId="20577"/>
          <ac:spMkLst>
            <pc:docMk/>
            <pc:sldMk cId="2624581635" sldId="371"/>
            <ac:spMk id="19" creationId="{5252A847-DE45-4FA3-A1F8-EEBEB845FF8E}"/>
          </ac:spMkLst>
        </pc:spChg>
        <pc:picChg chg="add mod">
          <ac:chgData name="Eleanor Simpson" userId="975f5492-d74c-431c-90fe-9bfc34b8124b" providerId="ADAL" clId="{E3D56819-E9BD-41BB-9EDB-8966541EBCAC}" dt="2019-02-21T12:57:09.513" v="1493" actId="1037"/>
          <ac:picMkLst>
            <pc:docMk/>
            <pc:sldMk cId="2624581635" sldId="371"/>
            <ac:picMk id="11" creationId="{32D89D0E-AB97-4FB7-906A-0B4AE6B7B191}"/>
          </ac:picMkLst>
        </pc:picChg>
        <pc:picChg chg="add mod">
          <ac:chgData name="Eleanor Simpson" userId="975f5492-d74c-431c-90fe-9bfc34b8124b" providerId="ADAL" clId="{E3D56819-E9BD-41BB-9EDB-8966541EBCAC}" dt="2019-02-21T12:57:06.110" v="1465" actId="1038"/>
          <ac:picMkLst>
            <pc:docMk/>
            <pc:sldMk cId="2624581635" sldId="371"/>
            <ac:picMk id="12" creationId="{D510AB01-3105-4FED-A5D5-F02A25B8C07A}"/>
          </ac:picMkLst>
        </pc:picChg>
        <pc:picChg chg="del">
          <ac:chgData name="Eleanor Simpson" userId="975f5492-d74c-431c-90fe-9bfc34b8124b" providerId="ADAL" clId="{E3D56819-E9BD-41BB-9EDB-8966541EBCAC}" dt="2019-02-21T12:54:46.246" v="859" actId="478"/>
          <ac:picMkLst>
            <pc:docMk/>
            <pc:sldMk cId="2624581635" sldId="371"/>
            <ac:picMk id="13" creationId="{10EE1C92-45B9-427B-9188-BDAB9DCB0A39}"/>
          </ac:picMkLst>
        </pc:picChg>
      </pc:sldChg>
      <pc:sldChg chg="modSp add">
        <pc:chgData name="Eleanor Simpson" userId="975f5492-d74c-431c-90fe-9bfc34b8124b" providerId="ADAL" clId="{E3D56819-E9BD-41BB-9EDB-8966541EBCAC}" dt="2019-02-21T13:00:26.946" v="1673" actId="20577"/>
        <pc:sldMkLst>
          <pc:docMk/>
          <pc:sldMk cId="2083200647" sldId="372"/>
        </pc:sldMkLst>
        <pc:spChg chg="mod">
          <ac:chgData name="Eleanor Simpson" userId="975f5492-d74c-431c-90fe-9bfc34b8124b" providerId="ADAL" clId="{E3D56819-E9BD-41BB-9EDB-8966541EBCAC}" dt="2019-02-21T13:00:26.946" v="1673" actId="20577"/>
          <ac:spMkLst>
            <pc:docMk/>
            <pc:sldMk cId="2083200647" sldId="372"/>
            <ac:spMk id="19" creationId="{5252A847-DE45-4FA3-A1F8-EEBEB845FF8E}"/>
          </ac:spMkLst>
        </pc:spChg>
      </pc:sldChg>
      <pc:sldChg chg="addSp delSp modSp add">
        <pc:chgData name="Eleanor Simpson" userId="975f5492-d74c-431c-90fe-9bfc34b8124b" providerId="ADAL" clId="{E3D56819-E9BD-41BB-9EDB-8966541EBCAC}" dt="2019-02-21T13:02:01.836" v="1837" actId="1582"/>
        <pc:sldMkLst>
          <pc:docMk/>
          <pc:sldMk cId="187078285" sldId="373"/>
        </pc:sldMkLst>
        <pc:spChg chg="del">
          <ac:chgData name="Eleanor Simpson" userId="975f5492-d74c-431c-90fe-9bfc34b8124b" providerId="ADAL" clId="{E3D56819-E9BD-41BB-9EDB-8966541EBCAC}" dt="2019-02-21T12:59:52.803" v="1643" actId="478"/>
          <ac:spMkLst>
            <pc:docMk/>
            <pc:sldMk cId="187078285" sldId="373"/>
            <ac:spMk id="9" creationId="{E591EEB6-B50E-401E-ACB8-0020039F3712}"/>
          </ac:spMkLst>
        </pc:spChg>
        <pc:spChg chg="del">
          <ac:chgData name="Eleanor Simpson" userId="975f5492-d74c-431c-90fe-9bfc34b8124b" providerId="ADAL" clId="{E3D56819-E9BD-41BB-9EDB-8966541EBCAC}" dt="2019-02-21T12:59:52.803" v="1643" actId="478"/>
          <ac:spMkLst>
            <pc:docMk/>
            <pc:sldMk cId="187078285" sldId="373"/>
            <ac:spMk id="10" creationId="{739AC94F-110C-41D4-8061-6D0C0D89DE4F}"/>
          </ac:spMkLst>
        </pc:spChg>
        <pc:spChg chg="mod">
          <ac:chgData name="Eleanor Simpson" userId="975f5492-d74c-431c-90fe-9bfc34b8124b" providerId="ADAL" clId="{E3D56819-E9BD-41BB-9EDB-8966541EBCAC}" dt="2019-02-21T13:01:42.248" v="1836" actId="403"/>
          <ac:spMkLst>
            <pc:docMk/>
            <pc:sldMk cId="187078285" sldId="373"/>
            <ac:spMk id="14" creationId="{E6EB3BB8-A043-4DC3-9490-2BE41B37018C}"/>
          </ac:spMkLst>
        </pc:spChg>
        <pc:spChg chg="mod">
          <ac:chgData name="Eleanor Simpson" userId="975f5492-d74c-431c-90fe-9bfc34b8124b" providerId="ADAL" clId="{E3D56819-E9BD-41BB-9EDB-8966541EBCAC}" dt="2019-02-21T13:02:01.836" v="1837" actId="1582"/>
          <ac:spMkLst>
            <pc:docMk/>
            <pc:sldMk cId="187078285" sldId="373"/>
            <ac:spMk id="15" creationId="{11A17B19-C778-4F3A-A6F4-66D42F30B7FA}"/>
          </ac:spMkLst>
        </pc:spChg>
        <pc:spChg chg="mod">
          <ac:chgData name="Eleanor Simpson" userId="975f5492-d74c-431c-90fe-9bfc34b8124b" providerId="ADAL" clId="{E3D56819-E9BD-41BB-9EDB-8966541EBCAC}" dt="2019-02-21T13:02:01.836" v="1837" actId="1582"/>
          <ac:spMkLst>
            <pc:docMk/>
            <pc:sldMk cId="187078285" sldId="373"/>
            <ac:spMk id="16" creationId="{2C0062EF-2C1B-48D7-91F9-1F4D0FF97727}"/>
          </ac:spMkLst>
        </pc:spChg>
        <pc:spChg chg="mod">
          <ac:chgData name="Eleanor Simpson" userId="975f5492-d74c-431c-90fe-9bfc34b8124b" providerId="ADAL" clId="{E3D56819-E9BD-41BB-9EDB-8966541EBCAC}" dt="2019-02-21T13:00:58.818" v="1677" actId="207"/>
          <ac:spMkLst>
            <pc:docMk/>
            <pc:sldMk cId="187078285" sldId="373"/>
            <ac:spMk id="19" creationId="{5252A847-DE45-4FA3-A1F8-EEBEB845FF8E}"/>
          </ac:spMkLst>
        </pc:spChg>
        <pc:grpChg chg="add mod">
          <ac:chgData name="Eleanor Simpson" userId="975f5492-d74c-431c-90fe-9bfc34b8124b" providerId="ADAL" clId="{E3D56819-E9BD-41BB-9EDB-8966541EBCAC}" dt="2019-02-21T13:01:33.820" v="1832" actId="14100"/>
          <ac:grpSpMkLst>
            <pc:docMk/>
            <pc:sldMk cId="187078285" sldId="373"/>
            <ac:grpSpMk id="13" creationId="{D3F71F9D-3EB7-4443-904F-B4120972FF8F}"/>
          </ac:grpSpMkLst>
        </pc:grpChg>
        <pc:picChg chg="del">
          <ac:chgData name="Eleanor Simpson" userId="975f5492-d74c-431c-90fe-9bfc34b8124b" providerId="ADAL" clId="{E3D56819-E9BD-41BB-9EDB-8966541EBCAC}" dt="2019-02-21T12:59:52.803" v="1643" actId="478"/>
          <ac:picMkLst>
            <pc:docMk/>
            <pc:sldMk cId="187078285" sldId="373"/>
            <ac:picMk id="11" creationId="{32D89D0E-AB97-4FB7-906A-0B4AE6B7B191}"/>
          </ac:picMkLst>
        </pc:picChg>
        <pc:picChg chg="del">
          <ac:chgData name="Eleanor Simpson" userId="975f5492-d74c-431c-90fe-9bfc34b8124b" providerId="ADAL" clId="{E3D56819-E9BD-41BB-9EDB-8966541EBCAC}" dt="2019-02-21T12:59:52.803" v="1643" actId="478"/>
          <ac:picMkLst>
            <pc:docMk/>
            <pc:sldMk cId="187078285" sldId="373"/>
            <ac:picMk id="12" creationId="{D510AB01-3105-4FED-A5D5-F02A25B8C07A}"/>
          </ac:picMkLst>
        </pc:picChg>
      </pc:sldChg>
      <pc:sldChg chg="addSp modSp add">
        <pc:chgData name="Eleanor Simpson" userId="975f5492-d74c-431c-90fe-9bfc34b8124b" providerId="ADAL" clId="{E3D56819-E9BD-41BB-9EDB-8966541EBCAC}" dt="2019-02-21T13:04:01.669" v="1890" actId="1037"/>
        <pc:sldMkLst>
          <pc:docMk/>
          <pc:sldMk cId="485981892" sldId="374"/>
        </pc:sldMkLst>
        <pc:spChg chg="add mod">
          <ac:chgData name="Eleanor Simpson" userId="975f5492-d74c-431c-90fe-9bfc34b8124b" providerId="ADAL" clId="{E3D56819-E9BD-41BB-9EDB-8966541EBCAC}" dt="2019-02-21T13:04:01.669" v="1890" actId="1037"/>
          <ac:spMkLst>
            <pc:docMk/>
            <pc:sldMk cId="485981892" sldId="374"/>
            <ac:spMk id="12" creationId="{1A3A5E2F-B5D4-4E12-A66D-403F94AF7265}"/>
          </ac:spMkLst>
        </pc:spChg>
        <pc:spChg chg="mod">
          <ac:chgData name="Eleanor Simpson" userId="975f5492-d74c-431c-90fe-9bfc34b8124b" providerId="ADAL" clId="{E3D56819-E9BD-41BB-9EDB-8966541EBCAC}" dt="2019-02-21T13:02:33.527" v="1840" actId="207"/>
          <ac:spMkLst>
            <pc:docMk/>
            <pc:sldMk cId="485981892" sldId="374"/>
            <ac:spMk id="15" creationId="{11A17B19-C778-4F3A-A6F4-66D42F30B7FA}"/>
          </ac:spMkLst>
        </pc:spChg>
      </pc:sldChg>
      <pc:sldChg chg="addSp delSp modSp add">
        <pc:chgData name="Eleanor Simpson" userId="975f5492-d74c-431c-90fe-9bfc34b8124b" providerId="ADAL" clId="{E3D56819-E9BD-41BB-9EDB-8966541EBCAC}" dt="2019-02-21T14:26:47.535" v="3859" actId="164"/>
        <pc:sldMkLst>
          <pc:docMk/>
          <pc:sldMk cId="3904419957" sldId="375"/>
        </pc:sldMkLst>
        <pc:spChg chg="mod topLvl">
          <ac:chgData name="Eleanor Simpson" userId="975f5492-d74c-431c-90fe-9bfc34b8124b" providerId="ADAL" clId="{E3D56819-E9BD-41BB-9EDB-8966541EBCAC}" dt="2019-02-21T13:23:01.450" v="2371" actId="165"/>
          <ac:spMkLst>
            <pc:docMk/>
            <pc:sldMk cId="3904419957" sldId="375"/>
            <ac:spMk id="10" creationId="{05B05923-3C50-4667-A74E-4BF83787D2D1}"/>
          </ac:spMkLst>
        </pc:spChg>
        <pc:spChg chg="mod topLvl">
          <ac:chgData name="Eleanor Simpson" userId="975f5492-d74c-431c-90fe-9bfc34b8124b" providerId="ADAL" clId="{E3D56819-E9BD-41BB-9EDB-8966541EBCAC}" dt="2019-02-21T13:23:01.450" v="2371" actId="165"/>
          <ac:spMkLst>
            <pc:docMk/>
            <pc:sldMk cId="3904419957" sldId="375"/>
            <ac:spMk id="11" creationId="{3313AF56-7E8B-4F10-B630-A8FC09437B09}"/>
          </ac:spMkLst>
        </pc:spChg>
        <pc:spChg chg="add mod topLvl">
          <ac:chgData name="Eleanor Simpson" userId="975f5492-d74c-431c-90fe-9bfc34b8124b" providerId="ADAL" clId="{E3D56819-E9BD-41BB-9EDB-8966541EBCAC}" dt="2019-02-21T14:26:47.535" v="3859" actId="164"/>
          <ac:spMkLst>
            <pc:docMk/>
            <pc:sldMk cId="3904419957" sldId="375"/>
            <ac:spMk id="17" creationId="{07C504C3-F333-433D-95FA-2CCA5AFE2E4A}"/>
          </ac:spMkLst>
        </pc:spChg>
        <pc:grpChg chg="add del mod">
          <ac:chgData name="Eleanor Simpson" userId="975f5492-d74c-431c-90fe-9bfc34b8124b" providerId="ADAL" clId="{E3D56819-E9BD-41BB-9EDB-8966541EBCAC}" dt="2019-02-21T13:23:01.450" v="2371" actId="165"/>
          <ac:grpSpMkLst>
            <pc:docMk/>
            <pc:sldMk cId="3904419957" sldId="375"/>
            <ac:grpSpMk id="2" creationId="{9CB2CD57-57C7-4E7C-9C07-FF3A092426C9}"/>
          </ac:grpSpMkLst>
        </pc:grpChg>
        <pc:grpChg chg="add del mod">
          <ac:chgData name="Eleanor Simpson" userId="975f5492-d74c-431c-90fe-9bfc34b8124b" providerId="ADAL" clId="{E3D56819-E9BD-41BB-9EDB-8966541EBCAC}" dt="2019-02-21T14:24:29.282" v="3852" actId="165"/>
          <ac:grpSpMkLst>
            <pc:docMk/>
            <pc:sldMk cId="3904419957" sldId="375"/>
            <ac:grpSpMk id="3" creationId="{292136B7-4B4C-4B54-A556-C43A77EA020A}"/>
          </ac:grpSpMkLst>
        </pc:grpChg>
        <pc:grpChg chg="add del mod">
          <ac:chgData name="Eleanor Simpson" userId="975f5492-d74c-431c-90fe-9bfc34b8124b" providerId="ADAL" clId="{E3D56819-E9BD-41BB-9EDB-8966541EBCAC}" dt="2019-02-21T14:25:26.615" v="3855" actId="165"/>
          <ac:grpSpMkLst>
            <pc:docMk/>
            <pc:sldMk cId="3904419957" sldId="375"/>
            <ac:grpSpMk id="4" creationId="{22256D7E-8959-4255-B136-038790C15430}"/>
          </ac:grpSpMkLst>
        </pc:grpChg>
        <pc:grpChg chg="add mod">
          <ac:chgData name="Eleanor Simpson" userId="975f5492-d74c-431c-90fe-9bfc34b8124b" providerId="ADAL" clId="{E3D56819-E9BD-41BB-9EDB-8966541EBCAC}" dt="2019-02-21T14:26:47.535" v="3859" actId="164"/>
          <ac:grpSpMkLst>
            <pc:docMk/>
            <pc:sldMk cId="3904419957" sldId="375"/>
            <ac:grpSpMk id="5" creationId="{3A201F9A-2F5F-4C75-AAEE-040E39A986D2}"/>
          </ac:grpSpMkLst>
        </pc:grpChg>
        <pc:grpChg chg="del">
          <ac:chgData name="Eleanor Simpson" userId="975f5492-d74c-431c-90fe-9bfc34b8124b" providerId="ADAL" clId="{E3D56819-E9BD-41BB-9EDB-8966541EBCAC}" dt="2019-02-21T13:15:05.122" v="2250" actId="165"/>
          <ac:grpSpMkLst>
            <pc:docMk/>
            <pc:sldMk cId="3904419957" sldId="375"/>
            <ac:grpSpMk id="6" creationId="{ECE40E46-DDA7-4BA6-80E7-A95773D034CB}"/>
          </ac:grpSpMkLst>
        </pc:grpChg>
        <pc:grpChg chg="del">
          <ac:chgData name="Eleanor Simpson" userId="975f5492-d74c-431c-90fe-9bfc34b8124b" providerId="ADAL" clId="{E3D56819-E9BD-41BB-9EDB-8966541EBCAC}" dt="2019-02-21T13:14:05.631" v="2216" actId="478"/>
          <ac:grpSpMkLst>
            <pc:docMk/>
            <pc:sldMk cId="3904419957" sldId="375"/>
            <ac:grpSpMk id="9" creationId="{E2CF9AE3-C714-4C32-9FF5-D85A2FFBB1E6}"/>
          </ac:grpSpMkLst>
        </pc:grpChg>
        <pc:grpChg chg="add del mod ord topLvl">
          <ac:chgData name="Eleanor Simpson" userId="975f5492-d74c-431c-90fe-9bfc34b8124b" providerId="ADAL" clId="{E3D56819-E9BD-41BB-9EDB-8966541EBCAC}" dt="2019-02-21T14:23:49.162" v="3849" actId="165"/>
          <ac:grpSpMkLst>
            <pc:docMk/>
            <pc:sldMk cId="3904419957" sldId="375"/>
            <ac:grpSpMk id="14" creationId="{F96CFD91-BAB3-4DF3-ADD1-10494CC4349E}"/>
          </ac:grpSpMkLst>
        </pc:grpChg>
        <pc:picChg chg="del mod topLvl">
          <ac:chgData name="Eleanor Simpson" userId="975f5492-d74c-431c-90fe-9bfc34b8124b" providerId="ADAL" clId="{E3D56819-E9BD-41BB-9EDB-8966541EBCAC}" dt="2019-02-21T13:15:10.516" v="2251" actId="478"/>
          <ac:picMkLst>
            <pc:docMk/>
            <pc:sldMk cId="3904419957" sldId="375"/>
            <ac:picMk id="12" creationId="{44B8A5E6-47F4-41C0-8923-2E9CF49F577A}"/>
          </ac:picMkLst>
        </pc:picChg>
        <pc:picChg chg="del">
          <ac:chgData name="Eleanor Simpson" userId="975f5492-d74c-431c-90fe-9bfc34b8124b" providerId="ADAL" clId="{E3D56819-E9BD-41BB-9EDB-8966541EBCAC}" dt="2019-02-21T13:14:05.631" v="2216" actId="478"/>
          <ac:picMkLst>
            <pc:docMk/>
            <pc:sldMk cId="3904419957" sldId="375"/>
            <ac:picMk id="13" creationId="{44FFDDE4-CFCF-4D1B-A57E-34AE7A4994FE}"/>
          </ac:picMkLst>
        </pc:picChg>
        <pc:picChg chg="mod topLvl">
          <ac:chgData name="Eleanor Simpson" userId="975f5492-d74c-431c-90fe-9bfc34b8124b" providerId="ADAL" clId="{E3D56819-E9BD-41BB-9EDB-8966541EBCAC}" dt="2019-02-21T14:26:47.535" v="3859" actId="164"/>
          <ac:picMkLst>
            <pc:docMk/>
            <pc:sldMk cId="3904419957" sldId="375"/>
            <ac:picMk id="15" creationId="{19282159-F071-4112-9656-046F920D48DA}"/>
          </ac:picMkLst>
        </pc:picChg>
        <pc:picChg chg="mod topLvl">
          <ac:chgData name="Eleanor Simpson" userId="975f5492-d74c-431c-90fe-9bfc34b8124b" providerId="ADAL" clId="{E3D56819-E9BD-41BB-9EDB-8966541EBCAC}" dt="2019-02-21T14:26:47.535" v="3859" actId="164"/>
          <ac:picMkLst>
            <pc:docMk/>
            <pc:sldMk cId="3904419957" sldId="375"/>
            <ac:picMk id="16" creationId="{EB5DAF54-7116-48FB-9D86-0D6985695680}"/>
          </ac:picMkLst>
        </pc:picChg>
      </pc:sldChg>
      <pc:sldChg chg="modSp add">
        <pc:chgData name="Eleanor Simpson" userId="975f5492-d74c-431c-90fe-9bfc34b8124b" providerId="ADAL" clId="{E3D56819-E9BD-41BB-9EDB-8966541EBCAC}" dt="2019-02-21T13:34:01.700" v="3014" actId="5793"/>
        <pc:sldMkLst>
          <pc:docMk/>
          <pc:sldMk cId="543256281" sldId="376"/>
        </pc:sldMkLst>
        <pc:spChg chg="mod">
          <ac:chgData name="Eleanor Simpson" userId="975f5492-d74c-431c-90fe-9bfc34b8124b" providerId="ADAL" clId="{E3D56819-E9BD-41BB-9EDB-8966541EBCAC}" dt="2019-02-21T13:34:01.700" v="3014" actId="5793"/>
          <ac:spMkLst>
            <pc:docMk/>
            <pc:sldMk cId="543256281" sldId="376"/>
            <ac:spMk id="19" creationId="{5252A847-DE45-4FA3-A1F8-EEBEB845FF8E}"/>
          </ac:spMkLst>
        </pc:spChg>
      </pc:sldChg>
      <pc:sldChg chg="modSp add">
        <pc:chgData name="Eleanor Simpson" userId="975f5492-d74c-431c-90fe-9bfc34b8124b" providerId="ADAL" clId="{E3D56819-E9BD-41BB-9EDB-8966541EBCAC}" dt="2019-02-21T13:34:19.309" v="3033" actId="207"/>
        <pc:sldMkLst>
          <pc:docMk/>
          <pc:sldMk cId="2009140063" sldId="377"/>
        </pc:sldMkLst>
        <pc:spChg chg="mod">
          <ac:chgData name="Eleanor Simpson" userId="975f5492-d74c-431c-90fe-9bfc34b8124b" providerId="ADAL" clId="{E3D56819-E9BD-41BB-9EDB-8966541EBCAC}" dt="2019-02-21T13:34:19.309" v="3033" actId="207"/>
          <ac:spMkLst>
            <pc:docMk/>
            <pc:sldMk cId="2009140063" sldId="377"/>
            <ac:spMk id="19" creationId="{5252A847-DE45-4FA3-A1F8-EEBEB845FF8E}"/>
          </ac:spMkLst>
        </pc:spChg>
      </pc:sldChg>
      <pc:sldChg chg="addSp delSp modSp add ord">
        <pc:chgData name="Eleanor Simpson" userId="975f5492-d74c-431c-90fe-9bfc34b8124b" providerId="ADAL" clId="{E3D56819-E9BD-41BB-9EDB-8966541EBCAC}" dt="2019-02-21T13:38:11.580" v="3807" actId="20577"/>
        <pc:sldMkLst>
          <pc:docMk/>
          <pc:sldMk cId="2143302920" sldId="378"/>
        </pc:sldMkLst>
        <pc:spChg chg="del">
          <ac:chgData name="Eleanor Simpson" userId="975f5492-d74c-431c-90fe-9bfc34b8124b" providerId="ADAL" clId="{E3D56819-E9BD-41BB-9EDB-8966541EBCAC}" dt="2019-02-21T13:34:39.798" v="3038" actId="478"/>
          <ac:spMkLst>
            <pc:docMk/>
            <pc:sldMk cId="2143302920" sldId="378"/>
            <ac:spMk id="10" creationId="{05B05923-3C50-4667-A74E-4BF83787D2D1}"/>
          </ac:spMkLst>
        </pc:spChg>
        <pc:spChg chg="del">
          <ac:chgData name="Eleanor Simpson" userId="975f5492-d74c-431c-90fe-9bfc34b8124b" providerId="ADAL" clId="{E3D56819-E9BD-41BB-9EDB-8966541EBCAC}" dt="2019-02-21T13:34:39.798" v="3038" actId="478"/>
          <ac:spMkLst>
            <pc:docMk/>
            <pc:sldMk cId="2143302920" sldId="378"/>
            <ac:spMk id="11" creationId="{3313AF56-7E8B-4F10-B630-A8FC09437B09}"/>
          </ac:spMkLst>
        </pc:spChg>
        <pc:spChg chg="del">
          <ac:chgData name="Eleanor Simpson" userId="975f5492-d74c-431c-90fe-9bfc34b8124b" providerId="ADAL" clId="{E3D56819-E9BD-41BB-9EDB-8966541EBCAC}" dt="2019-02-21T13:34:39.798" v="3038" actId="478"/>
          <ac:spMkLst>
            <pc:docMk/>
            <pc:sldMk cId="2143302920" sldId="378"/>
            <ac:spMk id="17" creationId="{07C504C3-F333-433D-95FA-2CCA5AFE2E4A}"/>
          </ac:spMkLst>
        </pc:spChg>
        <pc:spChg chg="mod">
          <ac:chgData name="Eleanor Simpson" userId="975f5492-d74c-431c-90fe-9bfc34b8124b" providerId="ADAL" clId="{E3D56819-E9BD-41BB-9EDB-8966541EBCAC}" dt="2019-02-21T13:35:07.478" v="3040" actId="207"/>
          <ac:spMkLst>
            <pc:docMk/>
            <pc:sldMk cId="2143302920" sldId="378"/>
            <ac:spMk id="19" creationId="{5252A847-DE45-4FA3-A1F8-EEBEB845FF8E}"/>
          </ac:spMkLst>
        </pc:spChg>
        <pc:grpChg chg="add mod">
          <ac:chgData name="Eleanor Simpson" userId="975f5492-d74c-431c-90fe-9bfc34b8124b" providerId="ADAL" clId="{E3D56819-E9BD-41BB-9EDB-8966541EBCAC}" dt="2019-02-21T13:37:51.970" v="3755" actId="14100"/>
          <ac:grpSpMkLst>
            <pc:docMk/>
            <pc:sldMk cId="2143302920" sldId="378"/>
            <ac:grpSpMk id="13" creationId="{266673FC-E0B7-4F6E-8956-85473A1F0E01}"/>
          </ac:grpSpMkLst>
        </pc:grpChg>
        <pc:grpChg chg="del">
          <ac:chgData name="Eleanor Simpson" userId="975f5492-d74c-431c-90fe-9bfc34b8124b" providerId="ADAL" clId="{E3D56819-E9BD-41BB-9EDB-8966541EBCAC}" dt="2019-02-21T13:34:39.798" v="3038" actId="478"/>
          <ac:grpSpMkLst>
            <pc:docMk/>
            <pc:sldMk cId="2143302920" sldId="378"/>
            <ac:grpSpMk id="14" creationId="{F96CFD91-BAB3-4DF3-ADD1-10494CC4349E}"/>
          </ac:grpSpMkLst>
        </pc:grpChg>
        <pc:graphicFrameChg chg="add mod modGraphic">
          <ac:chgData name="Eleanor Simpson" userId="975f5492-d74c-431c-90fe-9bfc34b8124b" providerId="ADAL" clId="{E3D56819-E9BD-41BB-9EDB-8966541EBCAC}" dt="2019-02-21T13:38:11.580" v="3807" actId="20577"/>
          <ac:graphicFrameMkLst>
            <pc:docMk/>
            <pc:sldMk cId="2143302920" sldId="378"/>
            <ac:graphicFrameMk id="12" creationId="{36F7E194-1184-40D5-895E-D2DC608A5C77}"/>
          </ac:graphicFrameMkLst>
        </pc:graphicFrameChg>
      </pc:sldChg>
      <pc:sldChg chg="modSp add">
        <pc:chgData name="Eleanor Simpson" userId="975f5492-d74c-431c-90fe-9bfc34b8124b" providerId="ADAL" clId="{E3D56819-E9BD-41BB-9EDB-8966541EBCAC}" dt="2019-02-21T13:39:54.975" v="3841" actId="403"/>
        <pc:sldMkLst>
          <pc:docMk/>
          <pc:sldMk cId="3851307850" sldId="379"/>
        </pc:sldMkLst>
        <pc:graphicFrameChg chg="mod modGraphic">
          <ac:chgData name="Eleanor Simpson" userId="975f5492-d74c-431c-90fe-9bfc34b8124b" providerId="ADAL" clId="{E3D56819-E9BD-41BB-9EDB-8966541EBCAC}" dt="2019-02-21T13:39:54.975" v="3841" actId="403"/>
          <ac:graphicFrameMkLst>
            <pc:docMk/>
            <pc:sldMk cId="3851307850" sldId="379"/>
            <ac:graphicFrameMk id="12" creationId="{36F7E194-1184-40D5-895E-D2DC608A5C77}"/>
          </ac:graphicFrameMkLst>
        </pc:graphicFrameChg>
      </pc:sldChg>
    </pc:docChg>
  </pc:docChgLst>
  <pc:docChgLst>
    <pc:chgData name="Ashleigh Sobol" userId="8430f2a2-602f-4dde-a79b-412efd9dd8bf" providerId="ADAL" clId="{314E36DF-02F4-4957-B175-8AD4C9F6E04E}"/>
  </pc:docChgLst>
  <pc:docChgLst>
    <pc:chgData name="Ashleigh Sobol" userId="8430f2a2-602f-4dde-a79b-412efd9dd8bf" providerId="ADAL" clId="{34758F4D-0547-41DC-A1A9-D0C994561C99}"/>
    <pc:docChg chg="modSld">
      <pc:chgData name="Ashleigh Sobol" userId="8430f2a2-602f-4dde-a79b-412efd9dd8bf" providerId="ADAL" clId="{34758F4D-0547-41DC-A1A9-D0C994561C99}" dt="2019-01-03T09:23:53.265" v="0"/>
      <pc:docMkLst>
        <pc:docMk/>
      </pc:docMkLst>
      <pc:sldChg chg="modSp">
        <pc:chgData name="Ashleigh Sobol" userId="8430f2a2-602f-4dde-a79b-412efd9dd8bf" providerId="ADAL" clId="{34758F4D-0547-41DC-A1A9-D0C994561C99}" dt="2019-01-03T09:23:53.265" v="0"/>
        <pc:sldMkLst>
          <pc:docMk/>
          <pc:sldMk cId="2637481266" sldId="256"/>
        </pc:sldMkLst>
        <pc:spChg chg="mod">
          <ac:chgData name="Ashleigh Sobol" userId="8430f2a2-602f-4dde-a79b-412efd9dd8bf" providerId="ADAL" clId="{34758F4D-0547-41DC-A1A9-D0C994561C99}" dt="2019-01-03T09:23:53.265" v="0"/>
          <ac:spMkLst>
            <pc:docMk/>
            <pc:sldMk cId="2637481266" sldId="256"/>
            <ac:spMk id="19" creationId="{5252A847-DE45-4FA3-A1F8-EEBEB845FF8E}"/>
          </ac:spMkLst>
        </pc:spChg>
      </pc:sldChg>
    </pc:docChg>
  </pc:docChgLst>
  <pc:docChgLst>
    <pc:chgData name="Ashleigh Sobol" userId="8430f2a2-602f-4dde-a79b-412efd9dd8bf" providerId="ADAL" clId="{945C51C1-2AFD-4D2A-8B01-38125315A474}"/>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C43C518-2E58-4E98-8F61-29A47E1D445A}" type="datetimeFigureOut">
              <a:rPr lang="en-GB" smtClean="0"/>
              <a:t>21/03/2020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B0018D-5503-4B9E-8996-530C5B2D4BAD}" type="slidenum">
              <a:rPr lang="en-GB" smtClean="0"/>
              <a:t>‹#›</a:t>
            </a:fld>
            <a:endParaRPr lang="en-GB"/>
          </a:p>
        </p:txBody>
      </p:sp>
    </p:spTree>
    <p:extLst>
      <p:ext uri="{BB962C8B-B14F-4D97-AF65-F5344CB8AC3E}">
        <p14:creationId xmlns:p14="http://schemas.microsoft.com/office/powerpoint/2010/main" val="1268681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43C518-2E58-4E98-8F61-29A47E1D445A}" type="datetimeFigureOut">
              <a:rPr lang="en-GB" smtClean="0"/>
              <a:t>21/03/2020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B0018D-5503-4B9E-8996-530C5B2D4BAD}" type="slidenum">
              <a:rPr lang="en-GB" smtClean="0"/>
              <a:t>‹#›</a:t>
            </a:fld>
            <a:endParaRPr lang="en-GB"/>
          </a:p>
        </p:txBody>
      </p:sp>
    </p:spTree>
    <p:extLst>
      <p:ext uri="{BB962C8B-B14F-4D97-AF65-F5344CB8AC3E}">
        <p14:creationId xmlns:p14="http://schemas.microsoft.com/office/powerpoint/2010/main" val="40117486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43C518-2E58-4E98-8F61-29A47E1D445A}" type="datetimeFigureOut">
              <a:rPr lang="en-GB" smtClean="0"/>
              <a:t>21/03/2020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B0018D-5503-4B9E-8996-530C5B2D4BAD}" type="slidenum">
              <a:rPr lang="en-GB" smtClean="0"/>
              <a:t>‹#›</a:t>
            </a:fld>
            <a:endParaRPr lang="en-GB"/>
          </a:p>
        </p:txBody>
      </p:sp>
    </p:spTree>
    <p:extLst>
      <p:ext uri="{BB962C8B-B14F-4D97-AF65-F5344CB8AC3E}">
        <p14:creationId xmlns:p14="http://schemas.microsoft.com/office/powerpoint/2010/main" val="3303999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43C518-2E58-4E98-8F61-29A47E1D445A}" type="datetimeFigureOut">
              <a:rPr lang="en-GB" smtClean="0"/>
              <a:t>21/03/2020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B0018D-5503-4B9E-8996-530C5B2D4BAD}" type="slidenum">
              <a:rPr lang="en-GB" smtClean="0"/>
              <a:t>‹#›</a:t>
            </a:fld>
            <a:endParaRPr lang="en-GB"/>
          </a:p>
        </p:txBody>
      </p:sp>
    </p:spTree>
    <p:extLst>
      <p:ext uri="{BB962C8B-B14F-4D97-AF65-F5344CB8AC3E}">
        <p14:creationId xmlns:p14="http://schemas.microsoft.com/office/powerpoint/2010/main" val="4214666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C43C518-2E58-4E98-8F61-29A47E1D445A}" type="datetimeFigureOut">
              <a:rPr lang="en-GB" smtClean="0"/>
              <a:t>21/03/2020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B0018D-5503-4B9E-8996-530C5B2D4BAD}" type="slidenum">
              <a:rPr lang="en-GB" smtClean="0"/>
              <a:t>‹#›</a:t>
            </a:fld>
            <a:endParaRPr lang="en-GB"/>
          </a:p>
        </p:txBody>
      </p:sp>
    </p:spTree>
    <p:extLst>
      <p:ext uri="{BB962C8B-B14F-4D97-AF65-F5344CB8AC3E}">
        <p14:creationId xmlns:p14="http://schemas.microsoft.com/office/powerpoint/2010/main" val="681169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C43C518-2E58-4E98-8F61-29A47E1D445A}" type="datetimeFigureOut">
              <a:rPr lang="en-GB" smtClean="0"/>
              <a:t>21/03/2020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2B0018D-5503-4B9E-8996-530C5B2D4BAD}" type="slidenum">
              <a:rPr lang="en-GB" smtClean="0"/>
              <a:t>‹#›</a:t>
            </a:fld>
            <a:endParaRPr lang="en-GB"/>
          </a:p>
        </p:txBody>
      </p:sp>
    </p:spTree>
    <p:extLst>
      <p:ext uri="{BB962C8B-B14F-4D97-AF65-F5344CB8AC3E}">
        <p14:creationId xmlns:p14="http://schemas.microsoft.com/office/powerpoint/2010/main" val="3093138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C43C518-2E58-4E98-8F61-29A47E1D445A}" type="datetimeFigureOut">
              <a:rPr lang="en-GB" smtClean="0"/>
              <a:t>21/03/2020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2B0018D-5503-4B9E-8996-530C5B2D4BAD}" type="slidenum">
              <a:rPr lang="en-GB" smtClean="0"/>
              <a:t>‹#›</a:t>
            </a:fld>
            <a:endParaRPr lang="en-GB"/>
          </a:p>
        </p:txBody>
      </p:sp>
    </p:spTree>
    <p:extLst>
      <p:ext uri="{BB962C8B-B14F-4D97-AF65-F5344CB8AC3E}">
        <p14:creationId xmlns:p14="http://schemas.microsoft.com/office/powerpoint/2010/main" val="13213319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C43C518-2E58-4E98-8F61-29A47E1D445A}" type="datetimeFigureOut">
              <a:rPr lang="en-GB" smtClean="0"/>
              <a:t>21/03/2020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2B0018D-5503-4B9E-8996-530C5B2D4BAD}" type="slidenum">
              <a:rPr lang="en-GB" smtClean="0"/>
              <a:t>‹#›</a:t>
            </a:fld>
            <a:endParaRPr lang="en-GB"/>
          </a:p>
        </p:txBody>
      </p:sp>
    </p:spTree>
    <p:extLst>
      <p:ext uri="{BB962C8B-B14F-4D97-AF65-F5344CB8AC3E}">
        <p14:creationId xmlns:p14="http://schemas.microsoft.com/office/powerpoint/2010/main" val="232838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43C518-2E58-4E98-8F61-29A47E1D445A}" type="datetimeFigureOut">
              <a:rPr lang="en-GB" smtClean="0"/>
              <a:t>21/03/2020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2B0018D-5503-4B9E-8996-530C5B2D4BAD}" type="slidenum">
              <a:rPr lang="en-GB" smtClean="0"/>
              <a:t>‹#›</a:t>
            </a:fld>
            <a:endParaRPr lang="en-GB"/>
          </a:p>
        </p:txBody>
      </p:sp>
    </p:spTree>
    <p:extLst>
      <p:ext uri="{BB962C8B-B14F-4D97-AF65-F5344CB8AC3E}">
        <p14:creationId xmlns:p14="http://schemas.microsoft.com/office/powerpoint/2010/main" val="31310637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C43C518-2E58-4E98-8F61-29A47E1D445A}" type="datetimeFigureOut">
              <a:rPr lang="en-GB" smtClean="0"/>
              <a:t>21/03/2020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2B0018D-5503-4B9E-8996-530C5B2D4BAD}" type="slidenum">
              <a:rPr lang="en-GB" smtClean="0"/>
              <a:t>‹#›</a:t>
            </a:fld>
            <a:endParaRPr lang="en-GB"/>
          </a:p>
        </p:txBody>
      </p:sp>
    </p:spTree>
    <p:extLst>
      <p:ext uri="{BB962C8B-B14F-4D97-AF65-F5344CB8AC3E}">
        <p14:creationId xmlns:p14="http://schemas.microsoft.com/office/powerpoint/2010/main" val="4038760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C43C518-2E58-4E98-8F61-29A47E1D445A}" type="datetimeFigureOut">
              <a:rPr lang="en-GB" smtClean="0"/>
              <a:t>21/03/2020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2B0018D-5503-4B9E-8996-530C5B2D4BAD}" type="slidenum">
              <a:rPr lang="en-GB" smtClean="0"/>
              <a:t>‹#›</a:t>
            </a:fld>
            <a:endParaRPr lang="en-GB"/>
          </a:p>
        </p:txBody>
      </p:sp>
    </p:spTree>
    <p:extLst>
      <p:ext uri="{BB962C8B-B14F-4D97-AF65-F5344CB8AC3E}">
        <p14:creationId xmlns:p14="http://schemas.microsoft.com/office/powerpoint/2010/main" val="4245848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43C518-2E58-4E98-8F61-29A47E1D445A}" type="datetimeFigureOut">
              <a:rPr lang="en-GB" smtClean="0"/>
              <a:t>21/03/2020</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B0018D-5503-4B9E-8996-530C5B2D4BAD}" type="slidenum">
              <a:rPr lang="en-GB" smtClean="0"/>
              <a:t>‹#›</a:t>
            </a:fld>
            <a:endParaRPr lang="en-GB"/>
          </a:p>
        </p:txBody>
      </p:sp>
    </p:spTree>
    <p:extLst>
      <p:ext uri="{BB962C8B-B14F-4D97-AF65-F5344CB8AC3E}">
        <p14:creationId xmlns:p14="http://schemas.microsoft.com/office/powerpoint/2010/main" val="42524114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lassroomsecrets.co.uk/mixed-age-year-1-and-2-weight-and-volume-step-4-resource-pack/" TargetMode="External"/><Relationship Id="rId3" Type="http://schemas.openxmlformats.org/officeDocument/2006/relationships/image" Target="../media/image2.png"/><Relationship Id="rId7" Type="http://schemas.openxmlformats.org/officeDocument/2006/relationships/hyperlink" Target="https://classroomsecrets.co.uk/category/mixed-age-maths/year-1-2/spring-block-4-weight-and-volume-year-1-2/" TargetMode="External"/><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hyperlink" Target="https://classroomsecrets.co.uk/content-domain-filter/?fwp_contentdomain=2m1" TargetMode="External"/><Relationship Id="rId5" Type="http://schemas.openxmlformats.org/officeDocument/2006/relationships/hyperlink" Target="https://classroomsecrets.co.uk/content-domain-filter/?fwp_contentdomain=1m2" TargetMode="External"/><Relationship Id="rId4" Type="http://schemas.openxmlformats.org/officeDocument/2006/relationships/hyperlink" Target="https://classroomsecrets.co.uk/content-domain-filter/?fwp_contentdomain=1m1"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D9426B6B-94AA-4D9B-BC63-8F0BC9ED51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8" name="Picture 17" descr="A close up of a sign&#10;&#10;Description generated with high confidence">
            <a:extLst>
              <a:ext uri="{FF2B5EF4-FFF2-40B4-BE49-F238E27FC236}">
                <a16:creationId xmlns:a16="http://schemas.microsoft.com/office/drawing/2014/main" xmlns="" id="{AF62330C-AB9B-43BE-82E4-98A7F5B9D6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39" y="6454317"/>
            <a:ext cx="1174025" cy="278902"/>
          </a:xfrm>
          <a:prstGeom prst="rect">
            <a:avLst/>
          </a:prstGeom>
        </p:spPr>
      </p:pic>
      <p:sp>
        <p:nvSpPr>
          <p:cNvPr id="19" name="Rectangle 18">
            <a:extLst>
              <a:ext uri="{FF2B5EF4-FFF2-40B4-BE49-F238E27FC236}">
                <a16:creationId xmlns:a16="http://schemas.microsoft.com/office/drawing/2014/main" xmlns="" id="{5252A847-DE45-4FA3-A1F8-EEBEB845FF8E}"/>
              </a:ext>
            </a:extLst>
          </p:cNvPr>
          <p:cNvSpPr/>
          <p:nvPr/>
        </p:nvSpPr>
        <p:spPr>
          <a:xfrm>
            <a:off x="275304" y="272387"/>
            <a:ext cx="8593393" cy="6057245"/>
          </a:xfrm>
          <a:prstGeom prst="rect">
            <a:avLst/>
          </a:prstGeom>
          <a:solidFill>
            <a:schemeClr val="bg1">
              <a:alpha val="82000"/>
            </a:schemeClr>
          </a:solidFill>
          <a:ln>
            <a:solidFill>
              <a:schemeClr val="bg1">
                <a:lumMod val="5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r>
              <a:rPr lang="en-GB" sz="1600" b="1" u="sng" dirty="0">
                <a:solidFill>
                  <a:srgbClr val="E7E6E6">
                    <a:lumMod val="50000"/>
                  </a:srgbClr>
                </a:solidFill>
                <a:latin typeface="Century Gothic" panose="020B0502020202020204" pitchFamily="34" charset="0"/>
              </a:rPr>
              <a:t>Year 1/2 – Spring Block 4 – Weight and Volume – Step 4</a:t>
            </a:r>
          </a:p>
          <a:p>
            <a:pPr lvl="0" algn="ctr"/>
            <a:endParaRPr lang="en-GB" sz="2000" b="1" dirty="0">
              <a:solidFill>
                <a:prstClr val="black"/>
              </a:solidFill>
              <a:latin typeface="Century Gothic" panose="020B0502020202020204" pitchFamily="34" charset="0"/>
            </a:endParaRPr>
          </a:p>
          <a:p>
            <a:pPr lvl="0" defTabSz="457200">
              <a:defRPr/>
            </a:pPr>
            <a:r>
              <a:rPr lang="en-GB" sz="1600" b="1" dirty="0">
                <a:solidFill>
                  <a:prstClr val="black"/>
                </a:solidFill>
                <a:latin typeface="Century Gothic" panose="020B0502020202020204" pitchFamily="34" charset="0"/>
              </a:rPr>
              <a:t>About This Resource:</a:t>
            </a:r>
          </a:p>
          <a:p>
            <a:pPr lvl="0" defTabSz="457200">
              <a:defRPr/>
            </a:pPr>
            <a:endParaRPr lang="en-GB" sz="1200" b="1" dirty="0">
              <a:solidFill>
                <a:prstClr val="black"/>
              </a:solidFill>
              <a:latin typeface="Century Gothic" panose="020B0502020202020204" pitchFamily="34" charset="0"/>
            </a:endParaRPr>
          </a:p>
          <a:p>
            <a:r>
              <a:rPr lang="en-GB" sz="1200" b="1" dirty="0">
                <a:solidFill>
                  <a:schemeClr val="tx1"/>
                </a:solidFill>
                <a:latin typeface="Century Gothic" panose="020B0502020202020204" pitchFamily="34" charset="0"/>
              </a:rPr>
              <a:t>This PowerPoint has been designed to support your teaching of this small step from the Mixed Age planning. It includes a starter activity suitable for each year group and an example of each question from the Varied Fluency and Reasoning and Problem Solving resources also provided in this pack (separate for each year group). Each slide has the year group identified in the bottom right-hand corner. We recommend that you look through this PowerPoint in advance and decide whether to work through all examples provided or a selection of them depending on the needs of your class.</a:t>
            </a:r>
          </a:p>
          <a:p>
            <a:pPr lvl="0" defTabSz="457200">
              <a:defRPr/>
            </a:pPr>
            <a:endParaRPr lang="en-GB" sz="1200" b="1" dirty="0">
              <a:solidFill>
                <a:prstClr val="black"/>
              </a:solidFill>
              <a:latin typeface="Century Gothic" panose="020B0502020202020204" pitchFamily="34" charset="0"/>
            </a:endParaRPr>
          </a:p>
          <a:p>
            <a:pPr lvl="0" defTabSz="457200">
              <a:defRPr/>
            </a:pPr>
            <a:endParaRPr lang="en-GB" sz="1200" b="1" dirty="0">
              <a:solidFill>
                <a:prstClr val="black"/>
              </a:solidFill>
              <a:latin typeface="Century Gothic" panose="020B0502020202020204" pitchFamily="34" charset="0"/>
            </a:endParaRPr>
          </a:p>
          <a:p>
            <a:pPr lvl="0" defTabSz="457200">
              <a:defRPr/>
            </a:pPr>
            <a:r>
              <a:rPr lang="en-GB" sz="1600" b="1" dirty="0">
                <a:solidFill>
                  <a:prstClr val="black"/>
                </a:solidFill>
                <a:latin typeface="Century Gothic" panose="020B0502020202020204" pitchFamily="34" charset="0"/>
              </a:rPr>
              <a:t>National Curriculum Objectives:</a:t>
            </a:r>
          </a:p>
          <a:p>
            <a:pPr lvl="0" defTabSz="457200">
              <a:defRPr/>
            </a:pPr>
            <a:endParaRPr lang="en-GB" sz="1600" b="1" dirty="0">
              <a:solidFill>
                <a:srgbClr val="FF0000"/>
              </a:solidFill>
              <a:latin typeface="Century Gothic" panose="020B0502020202020204" pitchFamily="34" charset="0"/>
            </a:endParaRPr>
          </a:p>
          <a:p>
            <a:pPr fontAlgn="base">
              <a:lnSpc>
                <a:spcPct val="100000"/>
              </a:lnSpc>
              <a:spcAft>
                <a:spcPts val="0"/>
              </a:spcAft>
            </a:pPr>
            <a:r>
              <a:rPr lang="en-GB" sz="1200" b="1" dirty="0">
                <a:solidFill>
                  <a:prstClr val="black"/>
                </a:solidFill>
                <a:latin typeface="Century Gothic" panose="020B0502020202020204" pitchFamily="34" charset="0"/>
              </a:rPr>
              <a:t>Mathematics Year 1</a:t>
            </a:r>
            <a:r>
              <a:rPr lang="en-GB" sz="1200" b="1" dirty="0">
                <a:solidFill>
                  <a:schemeClr val="tx1"/>
                </a:solidFill>
                <a:latin typeface="Century Gothic" panose="020B0502020202020204" pitchFamily="34" charset="0"/>
              </a:rPr>
              <a:t>: (1M1)</a:t>
            </a:r>
            <a:r>
              <a:rPr lang="en-GB" sz="1200" b="1" dirty="0">
                <a:latin typeface="Century Gothic" panose="020B0502020202020204" pitchFamily="34" charset="0"/>
              </a:rPr>
              <a:t> </a:t>
            </a:r>
            <a:r>
              <a:rPr lang="en-GB" sz="1200" b="1" dirty="0">
                <a:latin typeface="Century Gothic" panose="020B0502020202020204" pitchFamily="34" charset="0"/>
                <a:hlinkClick r:id="rId4"/>
              </a:rPr>
              <a:t>Compare, describe and solve practical problems for: capacity and volume [for example, full/empty, more than, less than, half, half full, quarter]</a:t>
            </a:r>
            <a:endParaRPr lang="en-GB" sz="1200" b="1" dirty="0">
              <a:latin typeface="Century Gothic" panose="020B0502020202020204" pitchFamily="34" charset="0"/>
            </a:endParaRPr>
          </a:p>
          <a:p>
            <a:pPr fontAlgn="base">
              <a:lnSpc>
                <a:spcPct val="100000"/>
              </a:lnSpc>
              <a:spcAft>
                <a:spcPts val="0"/>
              </a:spcAft>
            </a:pPr>
            <a:r>
              <a:rPr lang="en-GB" sz="1200" b="1" dirty="0">
                <a:solidFill>
                  <a:prstClr val="black"/>
                </a:solidFill>
                <a:latin typeface="Century Gothic" panose="020B0502020202020204" pitchFamily="34" charset="0"/>
              </a:rPr>
              <a:t>Mathematics Year 1</a:t>
            </a:r>
            <a:r>
              <a:rPr lang="en-GB" sz="1200" b="1" dirty="0">
                <a:solidFill>
                  <a:schemeClr val="tx1"/>
                </a:solidFill>
                <a:latin typeface="Century Gothic" panose="020B0502020202020204" pitchFamily="34" charset="0"/>
              </a:rPr>
              <a:t>: (1M2) </a:t>
            </a:r>
            <a:r>
              <a:rPr lang="en-GB" sz="1200" b="1" dirty="0">
                <a:latin typeface="Century Gothic" panose="020B0502020202020204" pitchFamily="34" charset="0"/>
                <a:hlinkClick r:id="rId5"/>
              </a:rPr>
              <a:t>Measure and begin to record: capacity and volume</a:t>
            </a:r>
            <a:endParaRPr lang="en-GB" sz="1200" b="1" dirty="0">
              <a:latin typeface="Century Gothic" panose="020B0502020202020204" pitchFamily="34" charset="0"/>
            </a:endParaRPr>
          </a:p>
          <a:p>
            <a:pPr fontAlgn="base"/>
            <a:r>
              <a:rPr lang="en-GB" sz="1200" b="1" dirty="0">
                <a:solidFill>
                  <a:prstClr val="black"/>
                </a:solidFill>
                <a:latin typeface="Century Gothic" panose="020B0502020202020204" pitchFamily="34" charset="0"/>
              </a:rPr>
              <a:t>Mathematics Year </a:t>
            </a:r>
            <a:r>
              <a:rPr lang="en-GB" sz="1200" b="1" dirty="0">
                <a:solidFill>
                  <a:schemeClr val="tx1"/>
                </a:solidFill>
                <a:latin typeface="Century Gothic" panose="020B0502020202020204" pitchFamily="34" charset="0"/>
              </a:rPr>
              <a:t>2: (2M1)</a:t>
            </a:r>
            <a:r>
              <a:rPr lang="en-GB" sz="1200" b="1" dirty="0">
                <a:latin typeface="Century Gothic" panose="020B0502020202020204" pitchFamily="34" charset="0"/>
              </a:rPr>
              <a:t> </a:t>
            </a:r>
            <a:r>
              <a:rPr lang="en-GB" sz="1200" b="1" dirty="0">
                <a:latin typeface="Century Gothic" panose="020B0502020202020204" pitchFamily="34" charset="0"/>
                <a:hlinkClick r:id="rId6"/>
              </a:rPr>
              <a:t>Compare and order lengths, mass, volume/capacity and record the results using &gt;, &lt; and =</a:t>
            </a:r>
            <a:endParaRPr lang="en-GB" sz="1200" b="1" dirty="0">
              <a:latin typeface="Century Gothic" panose="020B0502020202020204" pitchFamily="34" charset="0"/>
            </a:endParaRPr>
          </a:p>
          <a:p>
            <a:pPr fontAlgn="base">
              <a:lnSpc>
                <a:spcPct val="100000"/>
              </a:lnSpc>
              <a:spcAft>
                <a:spcPts val="0"/>
              </a:spcAft>
            </a:pPr>
            <a:endParaRPr lang="en-GB" sz="1200" b="1" dirty="0">
              <a:latin typeface="Century Gothic" panose="020B0502020202020204" pitchFamily="34" charset="0"/>
            </a:endParaRPr>
          </a:p>
          <a:p>
            <a:pPr lvl="0" defTabSz="457200">
              <a:lnSpc>
                <a:spcPct val="100000"/>
              </a:lnSpc>
              <a:spcAft>
                <a:spcPts val="0"/>
              </a:spcAft>
              <a:buClrTx/>
              <a:buSzTx/>
              <a:tabLst/>
              <a:defRPr/>
            </a:pPr>
            <a:endParaRPr lang="en-GB" sz="1200" b="1" u="sng" dirty="0">
              <a:solidFill>
                <a:prstClr val="black"/>
              </a:solidFill>
              <a:latin typeface="Century Gothic" panose="020B0502020202020204" pitchFamily="34" charset="0"/>
            </a:endParaRPr>
          </a:p>
          <a:p>
            <a:pPr>
              <a:spcAft>
                <a:spcPts val="0"/>
              </a:spcAft>
              <a:defRPr/>
            </a:pPr>
            <a:r>
              <a:rPr lang="en-GB" sz="1600" b="1" dirty="0">
                <a:solidFill>
                  <a:prstClr val="black"/>
                </a:solidFill>
                <a:latin typeface="Century Gothic" panose="020B0502020202020204" pitchFamily="34" charset="0"/>
              </a:rPr>
              <a:t>More </a:t>
            </a:r>
            <a:r>
              <a:rPr lang="en-GB" sz="1600" b="1" dirty="0">
                <a:solidFill>
                  <a:prstClr val="black"/>
                </a:solidFill>
                <a:latin typeface="Century Gothic" panose="020B0502020202020204" pitchFamily="34" charset="0"/>
                <a:hlinkClick r:id="rId7"/>
              </a:rPr>
              <a:t>Year 1 and 2 Weight and Volume</a:t>
            </a:r>
            <a:r>
              <a:rPr lang="en-GB" sz="1600" b="1" dirty="0">
                <a:solidFill>
                  <a:prstClr val="black"/>
                </a:solidFill>
                <a:latin typeface="Century Gothic" panose="020B0502020202020204" pitchFamily="34" charset="0"/>
              </a:rPr>
              <a:t> resources.</a:t>
            </a:r>
            <a:endParaRPr lang="en-GB" sz="1200" b="1" dirty="0">
              <a:solidFill>
                <a:prstClr val="black"/>
              </a:solidFill>
              <a:latin typeface="Century Gothic" panose="020B0502020202020204" pitchFamily="34" charset="0"/>
            </a:endParaRPr>
          </a:p>
          <a:p>
            <a:pPr lvl="0" defTabSz="457200">
              <a:lnSpc>
                <a:spcPct val="100000"/>
              </a:lnSpc>
              <a:spcAft>
                <a:spcPts val="0"/>
              </a:spcAft>
              <a:buClrTx/>
              <a:buSzTx/>
              <a:tabLst/>
              <a:defRPr/>
            </a:pPr>
            <a:endParaRPr lang="en-GB" sz="1200" b="1" dirty="0">
              <a:solidFill>
                <a:prstClr val="black"/>
              </a:solidFill>
              <a:latin typeface="Century Gothic" panose="020B0502020202020204" pitchFamily="34" charset="0"/>
            </a:endParaRPr>
          </a:p>
          <a:p>
            <a:pPr lvl="0" defTabSz="457200">
              <a:lnSpc>
                <a:spcPct val="100000"/>
              </a:lnSpc>
              <a:spcAft>
                <a:spcPts val="0"/>
              </a:spcAft>
              <a:buClrTx/>
              <a:buSzTx/>
              <a:tabLst/>
              <a:defRPr/>
            </a:pPr>
            <a:endParaRPr lang="en-GB" sz="1200" b="1" dirty="0">
              <a:solidFill>
                <a:prstClr val="black"/>
              </a:solidFill>
              <a:latin typeface="Century Gothic" panose="020B0502020202020204" pitchFamily="34" charset="0"/>
            </a:endParaRPr>
          </a:p>
          <a:p>
            <a:pPr lvl="0">
              <a:defRPr/>
            </a:pPr>
            <a:r>
              <a:rPr lang="en-GB" sz="1600" b="1" dirty="0">
                <a:solidFill>
                  <a:prstClr val="black"/>
                </a:solidFill>
                <a:latin typeface="Century Gothic" panose="020B0502020202020204" pitchFamily="34" charset="0"/>
              </a:rPr>
              <a:t>Did you like this resource? Don’t forget to </a:t>
            </a:r>
            <a:r>
              <a:rPr lang="en-GB" sz="1600" b="1" dirty="0">
                <a:solidFill>
                  <a:prstClr val="black"/>
                </a:solidFill>
                <a:latin typeface="Century Gothic" panose="020B0502020202020204" pitchFamily="34" charset="0"/>
                <a:hlinkClick r:id="rId8"/>
              </a:rPr>
              <a:t>review</a:t>
            </a:r>
            <a:r>
              <a:rPr lang="en-GB" sz="1600" b="1" dirty="0">
                <a:solidFill>
                  <a:prstClr val="black"/>
                </a:solidFill>
                <a:latin typeface="Century Gothic" panose="020B0502020202020204" pitchFamily="34" charset="0"/>
              </a:rPr>
              <a:t> it on our website.</a:t>
            </a:r>
          </a:p>
        </p:txBody>
      </p:sp>
      <p:sp>
        <p:nvSpPr>
          <p:cNvPr id="7" name="TextBox 8">
            <a:extLst>
              <a:ext uri="{FF2B5EF4-FFF2-40B4-BE49-F238E27FC236}">
                <a16:creationId xmlns:a16="http://schemas.microsoft.com/office/drawing/2014/main" xmlns="" id="{277FDC6C-B99A-4ED8-B341-A52126824B67}"/>
              </a:ext>
            </a:extLst>
          </p:cNvPr>
          <p:cNvSpPr txBox="1"/>
          <p:nvPr/>
        </p:nvSpPr>
        <p:spPr>
          <a:xfrm>
            <a:off x="27814" y="6688627"/>
            <a:ext cx="1231337" cy="169277"/>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GB" altLang="en-US" sz="500" b="1" dirty="0">
                <a:latin typeface="Century Gothic" panose="020B0502020202020204" pitchFamily="34" charset="0"/>
              </a:rPr>
              <a:t>© Classroom Secrets Limited 2019</a:t>
            </a:r>
          </a:p>
        </p:txBody>
      </p:sp>
    </p:spTree>
    <p:extLst>
      <p:ext uri="{BB962C8B-B14F-4D97-AF65-F5344CB8AC3E}">
        <p14:creationId xmlns:p14="http://schemas.microsoft.com/office/powerpoint/2010/main" val="26374812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D9426B6B-94AA-4D9B-BC63-8F0BC9ED51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8" name="Picture 17" descr="A close up of a sign&#10;&#10;Description generated with high confidence">
            <a:extLst>
              <a:ext uri="{FF2B5EF4-FFF2-40B4-BE49-F238E27FC236}">
                <a16:creationId xmlns:a16="http://schemas.microsoft.com/office/drawing/2014/main" xmlns="" id="{AF62330C-AB9B-43BE-82E4-98A7F5B9D6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39" y="6454317"/>
            <a:ext cx="1174025" cy="278902"/>
          </a:xfrm>
          <a:prstGeom prst="rect">
            <a:avLst/>
          </a:prstGeom>
        </p:spPr>
      </p:pic>
      <p:sp>
        <p:nvSpPr>
          <p:cNvPr id="7" name="TextBox 8">
            <a:extLst>
              <a:ext uri="{FF2B5EF4-FFF2-40B4-BE49-F238E27FC236}">
                <a16:creationId xmlns:a16="http://schemas.microsoft.com/office/drawing/2014/main" xmlns="" id="{B632E459-9B27-4467-B89C-78410207B713}"/>
              </a:ext>
            </a:extLst>
          </p:cNvPr>
          <p:cNvSpPr txBox="1"/>
          <p:nvPr/>
        </p:nvSpPr>
        <p:spPr>
          <a:xfrm>
            <a:off x="27814" y="6688627"/>
            <a:ext cx="1231337" cy="169277"/>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GB" altLang="en-US" sz="500" b="1" dirty="0">
                <a:latin typeface="Century Gothic" panose="020B0502020202020204" pitchFamily="34" charset="0"/>
              </a:rPr>
              <a:t>© Classroom Secrets Limited 2019</a:t>
            </a:r>
          </a:p>
        </p:txBody>
      </p:sp>
      <p:pic>
        <p:nvPicPr>
          <p:cNvPr id="9" name="Picture 8">
            <a:extLst>
              <a:ext uri="{FF2B5EF4-FFF2-40B4-BE49-F238E27FC236}">
                <a16:creationId xmlns:a16="http://schemas.microsoft.com/office/drawing/2014/main" xmlns="" id="{E948AFC3-6A41-477D-86C1-9274245C4C90}"/>
              </a:ext>
            </a:extLst>
          </p:cNvPr>
          <p:cNvPicPr>
            <a:picLocks noChangeAspect="1"/>
          </p:cNvPicPr>
          <p:nvPr/>
        </p:nvPicPr>
        <p:blipFill>
          <a:blip r:embed="rId4"/>
          <a:stretch>
            <a:fillRect/>
          </a:stretch>
        </p:blipFill>
        <p:spPr>
          <a:xfrm>
            <a:off x="115438" y="148682"/>
            <a:ext cx="8913124" cy="6322100"/>
          </a:xfrm>
          <a:prstGeom prst="rect">
            <a:avLst/>
          </a:prstGeom>
        </p:spPr>
      </p:pic>
      <p:sp>
        <p:nvSpPr>
          <p:cNvPr id="10" name="Rectangle 9">
            <a:extLst>
              <a:ext uri="{FF2B5EF4-FFF2-40B4-BE49-F238E27FC236}">
                <a16:creationId xmlns:a16="http://schemas.microsoft.com/office/drawing/2014/main" xmlns="" id="{A33F48B6-E990-4F2C-8616-26697C31F039}"/>
              </a:ext>
            </a:extLst>
          </p:cNvPr>
          <p:cNvSpPr/>
          <p:nvPr/>
        </p:nvSpPr>
        <p:spPr>
          <a:xfrm>
            <a:off x="275304" y="272387"/>
            <a:ext cx="8593393" cy="6057245"/>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Varied Fluency 2</a:t>
            </a:r>
          </a:p>
          <a:p>
            <a:pPr lvl="0" algn="ctr"/>
            <a:endParaRPr lang="en-GB" sz="2000" b="1" dirty="0">
              <a:solidFill>
                <a:schemeClr val="tx1"/>
              </a:solidFill>
              <a:latin typeface="Century Gothic" panose="020B0502020202020204" pitchFamily="34" charset="0"/>
            </a:endParaRPr>
          </a:p>
          <a:p>
            <a:pPr lvl="0" algn="ctr"/>
            <a:r>
              <a:rPr lang="en-GB" sz="2000" b="1" dirty="0">
                <a:solidFill>
                  <a:schemeClr val="tx1"/>
                </a:solidFill>
                <a:latin typeface="Century Gothic" panose="020B0502020202020204" pitchFamily="34" charset="0"/>
              </a:rPr>
              <a:t>True or false? The jug below is nearly empty.</a:t>
            </a:r>
          </a:p>
          <a:p>
            <a:pPr lvl="0"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a:p>
            <a:pPr algn="ctr"/>
            <a:r>
              <a:rPr lang="en-GB" sz="2000" b="1" dirty="0">
                <a:solidFill>
                  <a:srgbClr val="FF0000"/>
                </a:solidFill>
                <a:latin typeface="Century Gothic" panose="020B0502020202020204" pitchFamily="34" charset="0"/>
              </a:rPr>
              <a:t>False, the jug is nearly full.</a:t>
            </a:r>
          </a:p>
          <a:p>
            <a:pPr lvl="0"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p:txBody>
      </p:sp>
      <p:sp>
        <p:nvSpPr>
          <p:cNvPr id="11" name="TextBox 10">
            <a:extLst>
              <a:ext uri="{FF2B5EF4-FFF2-40B4-BE49-F238E27FC236}">
                <a16:creationId xmlns:a16="http://schemas.microsoft.com/office/drawing/2014/main" xmlns="" id="{9781A8AE-F8CD-4A20-9FF3-B70E5AEA4618}"/>
              </a:ext>
            </a:extLst>
          </p:cNvPr>
          <p:cNvSpPr txBox="1"/>
          <p:nvPr/>
        </p:nvSpPr>
        <p:spPr>
          <a:xfrm>
            <a:off x="8210920" y="6002804"/>
            <a:ext cx="588928" cy="276999"/>
          </a:xfrm>
          <a:prstGeom prst="rect">
            <a:avLst/>
          </a:prstGeom>
          <a:noFill/>
        </p:spPr>
        <p:txBody>
          <a:bodyPr wrap="square" rtlCol="0" anchor="ctr">
            <a:spAutoFit/>
          </a:bodyPr>
          <a:lstStyle/>
          <a:p>
            <a:pPr algn="ctr"/>
            <a:r>
              <a:rPr lang="en-GB" sz="1200" b="1" dirty="0">
                <a:latin typeface="Century Gothic" panose="020B0502020202020204" pitchFamily="34" charset="0"/>
              </a:rPr>
              <a:t>Y1</a:t>
            </a:r>
          </a:p>
        </p:txBody>
      </p:sp>
    </p:spTree>
    <p:extLst>
      <p:ext uri="{BB962C8B-B14F-4D97-AF65-F5344CB8AC3E}">
        <p14:creationId xmlns:p14="http://schemas.microsoft.com/office/powerpoint/2010/main" val="34076968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D9426B6B-94AA-4D9B-BC63-8F0BC9ED51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8" name="Picture 17" descr="A close up of a sign&#10;&#10;Description generated with high confidence">
            <a:extLst>
              <a:ext uri="{FF2B5EF4-FFF2-40B4-BE49-F238E27FC236}">
                <a16:creationId xmlns:a16="http://schemas.microsoft.com/office/drawing/2014/main" xmlns="" id="{AF62330C-AB9B-43BE-82E4-98A7F5B9D6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39" y="6454317"/>
            <a:ext cx="1174025" cy="278902"/>
          </a:xfrm>
          <a:prstGeom prst="rect">
            <a:avLst/>
          </a:prstGeom>
        </p:spPr>
      </p:pic>
      <p:sp>
        <p:nvSpPr>
          <p:cNvPr id="7" name="TextBox 8">
            <a:extLst>
              <a:ext uri="{FF2B5EF4-FFF2-40B4-BE49-F238E27FC236}">
                <a16:creationId xmlns:a16="http://schemas.microsoft.com/office/drawing/2014/main" xmlns="" id="{B632E459-9B27-4467-B89C-78410207B713}"/>
              </a:ext>
            </a:extLst>
          </p:cNvPr>
          <p:cNvSpPr txBox="1"/>
          <p:nvPr/>
        </p:nvSpPr>
        <p:spPr>
          <a:xfrm>
            <a:off x="27814" y="6688627"/>
            <a:ext cx="1231337" cy="169277"/>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GB" altLang="en-US" sz="500" b="1" dirty="0">
                <a:latin typeface="Century Gothic" panose="020B0502020202020204" pitchFamily="34" charset="0"/>
              </a:rPr>
              <a:t>© Classroom Secrets Limited 2019</a:t>
            </a:r>
          </a:p>
        </p:txBody>
      </p:sp>
      <p:pic>
        <p:nvPicPr>
          <p:cNvPr id="13" name="Picture 12">
            <a:extLst>
              <a:ext uri="{FF2B5EF4-FFF2-40B4-BE49-F238E27FC236}">
                <a16:creationId xmlns:a16="http://schemas.microsoft.com/office/drawing/2014/main" xmlns="" id="{B6DBF7D0-31EF-4FF3-B011-A4712D2EC997}"/>
              </a:ext>
            </a:extLst>
          </p:cNvPr>
          <p:cNvPicPr>
            <a:picLocks noChangeAspect="1"/>
          </p:cNvPicPr>
          <p:nvPr/>
        </p:nvPicPr>
        <p:blipFill>
          <a:blip r:embed="rId4"/>
          <a:stretch>
            <a:fillRect/>
          </a:stretch>
        </p:blipFill>
        <p:spPr>
          <a:xfrm>
            <a:off x="115438" y="148682"/>
            <a:ext cx="8913124" cy="6322100"/>
          </a:xfrm>
          <a:prstGeom prst="rect">
            <a:avLst/>
          </a:prstGeom>
        </p:spPr>
      </p:pic>
      <p:sp>
        <p:nvSpPr>
          <p:cNvPr id="14" name="Rectangle 13">
            <a:extLst>
              <a:ext uri="{FF2B5EF4-FFF2-40B4-BE49-F238E27FC236}">
                <a16:creationId xmlns:a16="http://schemas.microsoft.com/office/drawing/2014/main" xmlns="" id="{8B78F0FB-769D-451E-8690-D9D636300BE1}"/>
              </a:ext>
            </a:extLst>
          </p:cNvPr>
          <p:cNvSpPr/>
          <p:nvPr/>
        </p:nvSpPr>
        <p:spPr>
          <a:xfrm>
            <a:off x="275304" y="272387"/>
            <a:ext cx="8593393" cy="6057245"/>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Varied Fluency 3</a:t>
            </a:r>
          </a:p>
          <a:p>
            <a:pPr lvl="0" algn="ctr"/>
            <a:endParaRPr lang="en-GB" sz="2000" b="1" dirty="0">
              <a:solidFill>
                <a:schemeClr val="tx1"/>
              </a:solidFill>
              <a:latin typeface="Century Gothic" panose="020B0502020202020204" pitchFamily="34" charset="0"/>
            </a:endParaRPr>
          </a:p>
          <a:p>
            <a:pPr lvl="0" algn="ctr" defTabSz="685800">
              <a:defRPr/>
            </a:pPr>
            <a:r>
              <a:rPr lang="en-GB" sz="2000" b="1" dirty="0">
                <a:solidFill>
                  <a:schemeClr val="tx1"/>
                </a:solidFill>
                <a:latin typeface="Century Gothic" panose="020B0502020202020204" pitchFamily="34" charset="0"/>
              </a:rPr>
              <a:t>Which sentence is correct?</a:t>
            </a:r>
          </a:p>
          <a:p>
            <a:pPr lvl="0" algn="ctr" defTabSz="685800">
              <a:defRPr/>
            </a:pPr>
            <a:endParaRPr lang="en-GB" sz="2000" b="1" dirty="0">
              <a:solidFill>
                <a:schemeClr val="tx1"/>
              </a:solidFill>
              <a:latin typeface="Century Gothic" panose="020B0502020202020204" pitchFamily="34" charset="0"/>
            </a:endParaRPr>
          </a:p>
          <a:p>
            <a:pPr lvl="0" algn="ctr" defTabSz="685800">
              <a:defRPr/>
            </a:pPr>
            <a:endParaRPr lang="en-GB" sz="2000" b="1" dirty="0">
              <a:solidFill>
                <a:schemeClr val="tx1"/>
              </a:solidFill>
              <a:latin typeface="Century Gothic" panose="020B0502020202020204" pitchFamily="34" charset="0"/>
            </a:endParaRPr>
          </a:p>
          <a:p>
            <a:pPr lvl="0" algn="ctr" defTabSz="685800">
              <a:defRPr/>
            </a:pPr>
            <a:endParaRPr lang="en-GB" sz="2000" b="1" dirty="0">
              <a:solidFill>
                <a:schemeClr val="tx1"/>
              </a:solidFill>
              <a:latin typeface="Century Gothic" panose="020B0502020202020204" pitchFamily="34" charset="0"/>
            </a:endParaRPr>
          </a:p>
          <a:p>
            <a:pPr lvl="0" algn="ctr" defTabSz="685800">
              <a:defRPr/>
            </a:pPr>
            <a:endParaRPr lang="en-GB" sz="2000" b="1" dirty="0">
              <a:solidFill>
                <a:schemeClr val="tx1"/>
              </a:solidFill>
              <a:latin typeface="Century Gothic" panose="020B0502020202020204" pitchFamily="34" charset="0"/>
            </a:endParaRPr>
          </a:p>
          <a:p>
            <a:pPr lvl="0" algn="ctr" defTabSz="685800">
              <a:defRPr/>
            </a:pPr>
            <a:endParaRPr lang="en-GB" sz="2000" b="1" dirty="0">
              <a:solidFill>
                <a:schemeClr val="tx1"/>
              </a:solidFill>
              <a:latin typeface="Century Gothic" panose="020B0502020202020204" pitchFamily="34" charset="0"/>
            </a:endParaRPr>
          </a:p>
          <a:p>
            <a:pPr lvl="0" algn="ctr" defTabSz="685800">
              <a:defRPr/>
            </a:pPr>
            <a:endParaRPr lang="en-GB" sz="2000" b="1" dirty="0">
              <a:solidFill>
                <a:schemeClr val="tx1"/>
              </a:solidFill>
              <a:latin typeface="Century Gothic" panose="020B0502020202020204" pitchFamily="34" charset="0"/>
            </a:endParaRPr>
          </a:p>
          <a:p>
            <a:pPr lvl="0" algn="ctr" defTabSz="685800">
              <a:defRPr/>
            </a:pPr>
            <a:endParaRPr lang="en-GB" sz="2000" b="1" dirty="0">
              <a:solidFill>
                <a:schemeClr val="tx1"/>
              </a:solidFill>
              <a:latin typeface="Century Gothic" panose="020B0502020202020204" pitchFamily="34" charset="0"/>
            </a:endParaRPr>
          </a:p>
          <a:p>
            <a:pPr lvl="0" algn="ctr" defTabSz="685800">
              <a:defRPr/>
            </a:pPr>
            <a:endParaRPr lang="en-GB" sz="2000" b="1" dirty="0">
              <a:solidFill>
                <a:schemeClr val="tx1"/>
              </a:solidFill>
              <a:latin typeface="Century Gothic" panose="020B0502020202020204" pitchFamily="34" charset="0"/>
            </a:endParaRPr>
          </a:p>
          <a:p>
            <a:pPr lvl="0" algn="ctr" defTabSz="685800">
              <a:defRPr/>
            </a:pPr>
            <a:endParaRPr lang="en-GB" sz="2000" b="1" dirty="0">
              <a:solidFill>
                <a:schemeClr val="tx1"/>
              </a:solidFill>
              <a:latin typeface="Century Gothic" panose="020B0502020202020204" pitchFamily="34" charset="0"/>
            </a:endParaRPr>
          </a:p>
          <a:p>
            <a:pPr lvl="0" algn="ctr" defTabSz="685800">
              <a:defRPr/>
            </a:pPr>
            <a:endParaRPr lang="en-GB" sz="2000" b="1" dirty="0">
              <a:solidFill>
                <a:schemeClr val="tx1"/>
              </a:solidFill>
              <a:latin typeface="Century Gothic" panose="020B0502020202020204" pitchFamily="34" charset="0"/>
            </a:endParaRPr>
          </a:p>
          <a:p>
            <a:pPr lvl="0" algn="ctr" defTabSz="685800">
              <a:defRPr/>
            </a:pPr>
            <a:r>
              <a:rPr lang="en-GB" sz="2000" b="1" dirty="0">
                <a:solidFill>
                  <a:schemeClr val="tx1"/>
                </a:solidFill>
                <a:latin typeface="Century Gothic" panose="020B0502020202020204" pitchFamily="34" charset="0"/>
              </a:rPr>
              <a:t>1. The capacity of jug A is equal to jug B.</a:t>
            </a:r>
          </a:p>
          <a:p>
            <a:pPr marL="228600" lvl="0" indent="-228600" algn="ctr" defTabSz="685800">
              <a:buFontTx/>
              <a:buAutoNum type="arabicPeriod"/>
              <a:defRPr/>
            </a:pPr>
            <a:endParaRPr lang="en-GB" sz="2000" b="1" dirty="0">
              <a:solidFill>
                <a:schemeClr val="tx1"/>
              </a:solidFill>
              <a:latin typeface="Century Gothic" panose="020B0502020202020204" pitchFamily="34" charset="0"/>
            </a:endParaRPr>
          </a:p>
          <a:p>
            <a:pPr lvl="0" algn="ctr" defTabSz="685800">
              <a:defRPr/>
            </a:pPr>
            <a:r>
              <a:rPr lang="en-GB" sz="2000" b="1" dirty="0">
                <a:solidFill>
                  <a:schemeClr val="tx1"/>
                </a:solidFill>
                <a:latin typeface="Century Gothic" panose="020B0502020202020204" pitchFamily="34" charset="0"/>
              </a:rPr>
              <a:t>2. The volume of jug A is less than jug B. </a:t>
            </a:r>
          </a:p>
          <a:p>
            <a:pPr lvl="0" algn="ctr"/>
            <a:endParaRPr lang="en-GB" sz="2000" b="1" dirty="0">
              <a:solidFill>
                <a:schemeClr val="tx1"/>
              </a:solidFill>
              <a:latin typeface="Century Gothic" panose="020B0502020202020204" pitchFamily="34" charset="0"/>
            </a:endParaRPr>
          </a:p>
        </p:txBody>
      </p:sp>
      <p:sp>
        <p:nvSpPr>
          <p:cNvPr id="15" name="TextBox 14">
            <a:extLst>
              <a:ext uri="{FF2B5EF4-FFF2-40B4-BE49-F238E27FC236}">
                <a16:creationId xmlns:a16="http://schemas.microsoft.com/office/drawing/2014/main" xmlns="" id="{288739AF-D613-4B95-ABB8-4C9083066705}"/>
              </a:ext>
            </a:extLst>
          </p:cNvPr>
          <p:cNvSpPr txBox="1"/>
          <p:nvPr/>
        </p:nvSpPr>
        <p:spPr>
          <a:xfrm>
            <a:off x="2466808" y="1432098"/>
            <a:ext cx="588411" cy="584775"/>
          </a:xfrm>
          <a:prstGeom prst="rect">
            <a:avLst/>
          </a:prstGeom>
          <a:noFill/>
        </p:spPr>
        <p:txBody>
          <a:bodyPr wrap="square" rtlCol="0" anchor="ctr">
            <a:spAutoFit/>
          </a:bodyPr>
          <a:lstStyle/>
          <a:p>
            <a:pPr algn="ctr"/>
            <a:r>
              <a:rPr lang="en-GB" sz="3200" b="1" dirty="0">
                <a:latin typeface="Century Gothic" panose="020B0502020202020204" pitchFamily="34" charset="0"/>
              </a:rPr>
              <a:t>A</a:t>
            </a:r>
            <a:endParaRPr lang="en-GB" b="1" dirty="0">
              <a:latin typeface="Century Gothic" panose="020B0502020202020204" pitchFamily="34" charset="0"/>
            </a:endParaRPr>
          </a:p>
        </p:txBody>
      </p:sp>
      <p:sp>
        <p:nvSpPr>
          <p:cNvPr id="16" name="TextBox 15">
            <a:extLst>
              <a:ext uri="{FF2B5EF4-FFF2-40B4-BE49-F238E27FC236}">
                <a16:creationId xmlns:a16="http://schemas.microsoft.com/office/drawing/2014/main" xmlns="" id="{6E623C58-8F8B-450C-9B65-0A8E82C8F6DF}"/>
              </a:ext>
            </a:extLst>
          </p:cNvPr>
          <p:cNvSpPr txBox="1"/>
          <p:nvPr/>
        </p:nvSpPr>
        <p:spPr>
          <a:xfrm>
            <a:off x="5738215" y="1432098"/>
            <a:ext cx="588411" cy="584775"/>
          </a:xfrm>
          <a:prstGeom prst="rect">
            <a:avLst/>
          </a:prstGeom>
          <a:noFill/>
        </p:spPr>
        <p:txBody>
          <a:bodyPr wrap="square" rtlCol="0" anchor="ctr">
            <a:spAutoFit/>
          </a:bodyPr>
          <a:lstStyle/>
          <a:p>
            <a:pPr algn="ctr"/>
            <a:r>
              <a:rPr lang="en-GB" sz="3200" b="1" dirty="0">
                <a:latin typeface="Century Gothic" panose="020B0502020202020204" pitchFamily="34" charset="0"/>
              </a:rPr>
              <a:t>B</a:t>
            </a:r>
          </a:p>
        </p:txBody>
      </p:sp>
      <p:sp>
        <p:nvSpPr>
          <p:cNvPr id="9" name="TextBox 8">
            <a:extLst>
              <a:ext uri="{FF2B5EF4-FFF2-40B4-BE49-F238E27FC236}">
                <a16:creationId xmlns:a16="http://schemas.microsoft.com/office/drawing/2014/main" xmlns="" id="{975C666B-172C-44F0-8731-7B750BA131AE}"/>
              </a:ext>
            </a:extLst>
          </p:cNvPr>
          <p:cNvSpPr txBox="1"/>
          <p:nvPr/>
        </p:nvSpPr>
        <p:spPr>
          <a:xfrm>
            <a:off x="8210920" y="6002804"/>
            <a:ext cx="588928" cy="276999"/>
          </a:xfrm>
          <a:prstGeom prst="rect">
            <a:avLst/>
          </a:prstGeom>
          <a:noFill/>
        </p:spPr>
        <p:txBody>
          <a:bodyPr wrap="square" rtlCol="0" anchor="ctr">
            <a:spAutoFit/>
          </a:bodyPr>
          <a:lstStyle/>
          <a:p>
            <a:pPr algn="ctr"/>
            <a:r>
              <a:rPr lang="en-GB" sz="1200" b="1" dirty="0">
                <a:latin typeface="Century Gothic" panose="020B0502020202020204" pitchFamily="34" charset="0"/>
              </a:rPr>
              <a:t>Y1</a:t>
            </a:r>
          </a:p>
        </p:txBody>
      </p:sp>
    </p:spTree>
    <p:extLst>
      <p:ext uri="{BB962C8B-B14F-4D97-AF65-F5344CB8AC3E}">
        <p14:creationId xmlns:p14="http://schemas.microsoft.com/office/powerpoint/2010/main" val="19809808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D9426B6B-94AA-4D9B-BC63-8F0BC9ED51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8" name="Picture 17" descr="A close up of a sign&#10;&#10;Description generated with high confidence">
            <a:extLst>
              <a:ext uri="{FF2B5EF4-FFF2-40B4-BE49-F238E27FC236}">
                <a16:creationId xmlns:a16="http://schemas.microsoft.com/office/drawing/2014/main" xmlns="" id="{AF62330C-AB9B-43BE-82E4-98A7F5B9D6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39" y="6454317"/>
            <a:ext cx="1174025" cy="278902"/>
          </a:xfrm>
          <a:prstGeom prst="rect">
            <a:avLst/>
          </a:prstGeom>
        </p:spPr>
      </p:pic>
      <p:sp>
        <p:nvSpPr>
          <p:cNvPr id="7" name="TextBox 8">
            <a:extLst>
              <a:ext uri="{FF2B5EF4-FFF2-40B4-BE49-F238E27FC236}">
                <a16:creationId xmlns:a16="http://schemas.microsoft.com/office/drawing/2014/main" xmlns="" id="{B632E459-9B27-4467-B89C-78410207B713}"/>
              </a:ext>
            </a:extLst>
          </p:cNvPr>
          <p:cNvSpPr txBox="1"/>
          <p:nvPr/>
        </p:nvSpPr>
        <p:spPr>
          <a:xfrm>
            <a:off x="27814" y="6688627"/>
            <a:ext cx="1231337" cy="169277"/>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GB" altLang="en-US" sz="500" b="1" dirty="0">
                <a:latin typeface="Century Gothic" panose="020B0502020202020204" pitchFamily="34" charset="0"/>
              </a:rPr>
              <a:t>© Classroom Secrets Limited 2019</a:t>
            </a:r>
          </a:p>
        </p:txBody>
      </p:sp>
      <p:pic>
        <p:nvPicPr>
          <p:cNvPr id="13" name="Picture 12">
            <a:extLst>
              <a:ext uri="{FF2B5EF4-FFF2-40B4-BE49-F238E27FC236}">
                <a16:creationId xmlns:a16="http://schemas.microsoft.com/office/drawing/2014/main" xmlns="" id="{B6DBF7D0-31EF-4FF3-B011-A4712D2EC997}"/>
              </a:ext>
            </a:extLst>
          </p:cNvPr>
          <p:cNvPicPr>
            <a:picLocks noChangeAspect="1"/>
          </p:cNvPicPr>
          <p:nvPr/>
        </p:nvPicPr>
        <p:blipFill>
          <a:blip r:embed="rId4"/>
          <a:stretch>
            <a:fillRect/>
          </a:stretch>
        </p:blipFill>
        <p:spPr>
          <a:xfrm>
            <a:off x="115438" y="148682"/>
            <a:ext cx="8913124" cy="6322100"/>
          </a:xfrm>
          <a:prstGeom prst="rect">
            <a:avLst/>
          </a:prstGeom>
        </p:spPr>
      </p:pic>
      <p:sp>
        <p:nvSpPr>
          <p:cNvPr id="14" name="Rectangle 13">
            <a:extLst>
              <a:ext uri="{FF2B5EF4-FFF2-40B4-BE49-F238E27FC236}">
                <a16:creationId xmlns:a16="http://schemas.microsoft.com/office/drawing/2014/main" xmlns="" id="{8B78F0FB-769D-451E-8690-D9D636300BE1}"/>
              </a:ext>
            </a:extLst>
          </p:cNvPr>
          <p:cNvSpPr/>
          <p:nvPr/>
        </p:nvSpPr>
        <p:spPr>
          <a:xfrm>
            <a:off x="275304" y="272387"/>
            <a:ext cx="8593393" cy="6057245"/>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Varied Fluency 3</a:t>
            </a:r>
          </a:p>
          <a:p>
            <a:pPr lvl="0" algn="ctr"/>
            <a:endParaRPr lang="en-GB" sz="2000" b="1" dirty="0">
              <a:solidFill>
                <a:schemeClr val="tx1"/>
              </a:solidFill>
              <a:latin typeface="Century Gothic" panose="020B0502020202020204" pitchFamily="34" charset="0"/>
            </a:endParaRPr>
          </a:p>
          <a:p>
            <a:pPr lvl="0" algn="ctr" defTabSz="685800">
              <a:defRPr/>
            </a:pPr>
            <a:r>
              <a:rPr lang="en-GB" sz="2000" b="1" dirty="0">
                <a:solidFill>
                  <a:schemeClr val="tx1"/>
                </a:solidFill>
                <a:latin typeface="Century Gothic" panose="020B0502020202020204" pitchFamily="34" charset="0"/>
              </a:rPr>
              <a:t>Which sentence is correct?</a:t>
            </a:r>
          </a:p>
          <a:p>
            <a:pPr lvl="0" algn="ctr" defTabSz="685800">
              <a:defRPr/>
            </a:pPr>
            <a:endParaRPr lang="en-GB" sz="2000" b="1" dirty="0">
              <a:solidFill>
                <a:schemeClr val="tx1"/>
              </a:solidFill>
              <a:latin typeface="Century Gothic" panose="020B0502020202020204" pitchFamily="34" charset="0"/>
            </a:endParaRPr>
          </a:p>
          <a:p>
            <a:pPr lvl="0" algn="ctr" defTabSz="685800">
              <a:defRPr/>
            </a:pPr>
            <a:endParaRPr lang="en-GB" sz="2000" b="1" dirty="0">
              <a:solidFill>
                <a:schemeClr val="tx1"/>
              </a:solidFill>
              <a:latin typeface="Century Gothic" panose="020B0502020202020204" pitchFamily="34" charset="0"/>
            </a:endParaRPr>
          </a:p>
          <a:p>
            <a:pPr lvl="0" algn="ctr" defTabSz="685800">
              <a:defRPr/>
            </a:pPr>
            <a:endParaRPr lang="en-GB" sz="2000" b="1" dirty="0">
              <a:solidFill>
                <a:schemeClr val="tx1"/>
              </a:solidFill>
              <a:latin typeface="Century Gothic" panose="020B0502020202020204" pitchFamily="34" charset="0"/>
            </a:endParaRPr>
          </a:p>
          <a:p>
            <a:pPr lvl="0" algn="ctr" defTabSz="685800">
              <a:defRPr/>
            </a:pPr>
            <a:endParaRPr lang="en-GB" sz="2000" b="1" dirty="0">
              <a:solidFill>
                <a:schemeClr val="tx1"/>
              </a:solidFill>
              <a:latin typeface="Century Gothic" panose="020B0502020202020204" pitchFamily="34" charset="0"/>
            </a:endParaRPr>
          </a:p>
          <a:p>
            <a:pPr lvl="0" algn="ctr" defTabSz="685800">
              <a:defRPr/>
            </a:pPr>
            <a:endParaRPr lang="en-GB" sz="2000" b="1" dirty="0">
              <a:solidFill>
                <a:schemeClr val="tx1"/>
              </a:solidFill>
              <a:latin typeface="Century Gothic" panose="020B0502020202020204" pitchFamily="34" charset="0"/>
            </a:endParaRPr>
          </a:p>
          <a:p>
            <a:pPr lvl="0" algn="ctr" defTabSz="685800">
              <a:defRPr/>
            </a:pPr>
            <a:endParaRPr lang="en-GB" sz="2000" b="1" dirty="0">
              <a:solidFill>
                <a:schemeClr val="tx1"/>
              </a:solidFill>
              <a:latin typeface="Century Gothic" panose="020B0502020202020204" pitchFamily="34" charset="0"/>
            </a:endParaRPr>
          </a:p>
          <a:p>
            <a:pPr lvl="0" algn="ctr" defTabSz="685800">
              <a:defRPr/>
            </a:pPr>
            <a:endParaRPr lang="en-GB" sz="2000" b="1" dirty="0">
              <a:solidFill>
                <a:schemeClr val="tx1"/>
              </a:solidFill>
              <a:latin typeface="Century Gothic" panose="020B0502020202020204" pitchFamily="34" charset="0"/>
            </a:endParaRPr>
          </a:p>
          <a:p>
            <a:pPr lvl="0" algn="ctr" defTabSz="685800">
              <a:defRPr/>
            </a:pPr>
            <a:endParaRPr lang="en-GB" sz="2000" b="1" dirty="0">
              <a:solidFill>
                <a:schemeClr val="tx1"/>
              </a:solidFill>
              <a:latin typeface="Century Gothic" panose="020B0502020202020204" pitchFamily="34" charset="0"/>
            </a:endParaRPr>
          </a:p>
          <a:p>
            <a:pPr lvl="0" algn="ctr" defTabSz="685800">
              <a:defRPr/>
            </a:pPr>
            <a:endParaRPr lang="en-GB" sz="2000" b="1" dirty="0">
              <a:solidFill>
                <a:schemeClr val="tx1"/>
              </a:solidFill>
              <a:latin typeface="Century Gothic" panose="020B0502020202020204" pitchFamily="34" charset="0"/>
            </a:endParaRPr>
          </a:p>
          <a:p>
            <a:pPr lvl="0" algn="ctr" defTabSz="685800">
              <a:defRPr/>
            </a:pPr>
            <a:endParaRPr lang="en-GB" sz="2000" b="1" dirty="0">
              <a:solidFill>
                <a:schemeClr val="tx1"/>
              </a:solidFill>
              <a:latin typeface="Century Gothic" panose="020B0502020202020204" pitchFamily="34" charset="0"/>
            </a:endParaRPr>
          </a:p>
          <a:p>
            <a:pPr lvl="0" algn="ctr" defTabSz="685800">
              <a:defRPr/>
            </a:pPr>
            <a:r>
              <a:rPr lang="en-GB" sz="2000" b="1" dirty="0">
                <a:solidFill>
                  <a:srgbClr val="FF0000"/>
                </a:solidFill>
                <a:latin typeface="Century Gothic" panose="020B0502020202020204" pitchFamily="34" charset="0"/>
              </a:rPr>
              <a:t>1. The capacity of jug A is equal to jug B.</a:t>
            </a:r>
          </a:p>
          <a:p>
            <a:pPr marL="228600" lvl="0" indent="-228600" algn="ctr" defTabSz="685800">
              <a:buFontTx/>
              <a:buAutoNum type="arabicPeriod"/>
              <a:defRPr/>
            </a:pPr>
            <a:endParaRPr lang="en-GB" sz="2000" b="1" dirty="0">
              <a:solidFill>
                <a:schemeClr val="tx1"/>
              </a:solidFill>
              <a:latin typeface="Century Gothic" panose="020B0502020202020204" pitchFamily="34" charset="0"/>
            </a:endParaRPr>
          </a:p>
          <a:p>
            <a:pPr lvl="0" algn="ctr" defTabSz="685800">
              <a:defRPr/>
            </a:pPr>
            <a:r>
              <a:rPr lang="en-GB" sz="2000" b="1" dirty="0">
                <a:solidFill>
                  <a:schemeClr val="tx1"/>
                </a:solidFill>
                <a:latin typeface="Century Gothic" panose="020B0502020202020204" pitchFamily="34" charset="0"/>
              </a:rPr>
              <a:t>2. The volume of jug A is less than jug B. </a:t>
            </a:r>
          </a:p>
          <a:p>
            <a:pPr lvl="0" algn="ctr"/>
            <a:endParaRPr lang="en-GB" sz="2000" b="1" dirty="0">
              <a:solidFill>
                <a:schemeClr val="tx1"/>
              </a:solidFill>
              <a:latin typeface="Century Gothic" panose="020B0502020202020204" pitchFamily="34" charset="0"/>
            </a:endParaRPr>
          </a:p>
        </p:txBody>
      </p:sp>
      <p:sp>
        <p:nvSpPr>
          <p:cNvPr id="15" name="TextBox 14">
            <a:extLst>
              <a:ext uri="{FF2B5EF4-FFF2-40B4-BE49-F238E27FC236}">
                <a16:creationId xmlns:a16="http://schemas.microsoft.com/office/drawing/2014/main" xmlns="" id="{288739AF-D613-4B95-ABB8-4C9083066705}"/>
              </a:ext>
            </a:extLst>
          </p:cNvPr>
          <p:cNvSpPr txBox="1"/>
          <p:nvPr/>
        </p:nvSpPr>
        <p:spPr>
          <a:xfrm>
            <a:off x="2466808" y="1432098"/>
            <a:ext cx="588411" cy="584775"/>
          </a:xfrm>
          <a:prstGeom prst="rect">
            <a:avLst/>
          </a:prstGeom>
          <a:noFill/>
        </p:spPr>
        <p:txBody>
          <a:bodyPr wrap="square" rtlCol="0" anchor="ctr">
            <a:spAutoFit/>
          </a:bodyPr>
          <a:lstStyle/>
          <a:p>
            <a:pPr algn="ctr"/>
            <a:r>
              <a:rPr lang="en-GB" sz="3200" b="1" dirty="0">
                <a:latin typeface="Century Gothic" panose="020B0502020202020204" pitchFamily="34" charset="0"/>
              </a:rPr>
              <a:t>A</a:t>
            </a:r>
            <a:endParaRPr lang="en-GB" b="1" dirty="0">
              <a:latin typeface="Century Gothic" panose="020B0502020202020204" pitchFamily="34" charset="0"/>
            </a:endParaRPr>
          </a:p>
        </p:txBody>
      </p:sp>
      <p:sp>
        <p:nvSpPr>
          <p:cNvPr id="16" name="TextBox 15">
            <a:extLst>
              <a:ext uri="{FF2B5EF4-FFF2-40B4-BE49-F238E27FC236}">
                <a16:creationId xmlns:a16="http://schemas.microsoft.com/office/drawing/2014/main" xmlns="" id="{6E623C58-8F8B-450C-9B65-0A8E82C8F6DF}"/>
              </a:ext>
            </a:extLst>
          </p:cNvPr>
          <p:cNvSpPr txBox="1"/>
          <p:nvPr/>
        </p:nvSpPr>
        <p:spPr>
          <a:xfrm>
            <a:off x="5738215" y="1432098"/>
            <a:ext cx="588411" cy="584775"/>
          </a:xfrm>
          <a:prstGeom prst="rect">
            <a:avLst/>
          </a:prstGeom>
          <a:noFill/>
        </p:spPr>
        <p:txBody>
          <a:bodyPr wrap="square" rtlCol="0" anchor="ctr">
            <a:spAutoFit/>
          </a:bodyPr>
          <a:lstStyle/>
          <a:p>
            <a:pPr algn="ctr"/>
            <a:r>
              <a:rPr lang="en-GB" sz="3200" b="1" dirty="0">
                <a:latin typeface="Century Gothic" panose="020B0502020202020204" pitchFamily="34" charset="0"/>
              </a:rPr>
              <a:t>B</a:t>
            </a:r>
          </a:p>
        </p:txBody>
      </p:sp>
      <p:sp>
        <p:nvSpPr>
          <p:cNvPr id="9" name="TextBox 8">
            <a:extLst>
              <a:ext uri="{FF2B5EF4-FFF2-40B4-BE49-F238E27FC236}">
                <a16:creationId xmlns:a16="http://schemas.microsoft.com/office/drawing/2014/main" xmlns="" id="{B3F2EE0D-55D9-4D47-9813-2D248884AA83}"/>
              </a:ext>
            </a:extLst>
          </p:cNvPr>
          <p:cNvSpPr txBox="1"/>
          <p:nvPr/>
        </p:nvSpPr>
        <p:spPr>
          <a:xfrm>
            <a:off x="8210920" y="6002804"/>
            <a:ext cx="588928" cy="276999"/>
          </a:xfrm>
          <a:prstGeom prst="rect">
            <a:avLst/>
          </a:prstGeom>
          <a:noFill/>
        </p:spPr>
        <p:txBody>
          <a:bodyPr wrap="square" rtlCol="0" anchor="ctr">
            <a:spAutoFit/>
          </a:bodyPr>
          <a:lstStyle/>
          <a:p>
            <a:pPr algn="ctr"/>
            <a:r>
              <a:rPr lang="en-GB" sz="1200" b="1" dirty="0">
                <a:latin typeface="Century Gothic" panose="020B0502020202020204" pitchFamily="34" charset="0"/>
              </a:rPr>
              <a:t>Y1</a:t>
            </a:r>
          </a:p>
        </p:txBody>
      </p:sp>
    </p:spTree>
    <p:extLst>
      <p:ext uri="{BB962C8B-B14F-4D97-AF65-F5344CB8AC3E}">
        <p14:creationId xmlns:p14="http://schemas.microsoft.com/office/powerpoint/2010/main" val="15339077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D9426B6B-94AA-4D9B-BC63-8F0BC9ED51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8" name="Picture 17" descr="A close up of a sign&#10;&#10;Description generated with high confidence">
            <a:extLst>
              <a:ext uri="{FF2B5EF4-FFF2-40B4-BE49-F238E27FC236}">
                <a16:creationId xmlns:a16="http://schemas.microsoft.com/office/drawing/2014/main" xmlns="" id="{AF62330C-AB9B-43BE-82E4-98A7F5B9D6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39" y="6454317"/>
            <a:ext cx="1174025" cy="278902"/>
          </a:xfrm>
          <a:prstGeom prst="rect">
            <a:avLst/>
          </a:prstGeom>
        </p:spPr>
      </p:pic>
      <p:sp>
        <p:nvSpPr>
          <p:cNvPr id="7" name="TextBox 8">
            <a:extLst>
              <a:ext uri="{FF2B5EF4-FFF2-40B4-BE49-F238E27FC236}">
                <a16:creationId xmlns:a16="http://schemas.microsoft.com/office/drawing/2014/main" xmlns="" id="{B632E459-9B27-4467-B89C-78410207B713}"/>
              </a:ext>
            </a:extLst>
          </p:cNvPr>
          <p:cNvSpPr txBox="1"/>
          <p:nvPr/>
        </p:nvSpPr>
        <p:spPr>
          <a:xfrm>
            <a:off x="27814" y="6688627"/>
            <a:ext cx="1231337" cy="169277"/>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GB" altLang="en-US" sz="500" b="1" dirty="0">
                <a:latin typeface="Century Gothic" panose="020B0502020202020204" pitchFamily="34" charset="0"/>
              </a:rPr>
              <a:t>© Classroom Secrets Limited 2019</a:t>
            </a:r>
          </a:p>
        </p:txBody>
      </p:sp>
      <p:pic>
        <p:nvPicPr>
          <p:cNvPr id="21" name="Picture 20">
            <a:extLst>
              <a:ext uri="{FF2B5EF4-FFF2-40B4-BE49-F238E27FC236}">
                <a16:creationId xmlns:a16="http://schemas.microsoft.com/office/drawing/2014/main" xmlns="" id="{E52250ED-1CF5-4108-928B-85B8FABB5C28}"/>
              </a:ext>
            </a:extLst>
          </p:cNvPr>
          <p:cNvPicPr>
            <a:picLocks noChangeAspect="1"/>
          </p:cNvPicPr>
          <p:nvPr/>
        </p:nvPicPr>
        <p:blipFill>
          <a:blip r:embed="rId4"/>
          <a:stretch>
            <a:fillRect/>
          </a:stretch>
        </p:blipFill>
        <p:spPr>
          <a:xfrm>
            <a:off x="115438" y="148682"/>
            <a:ext cx="8913124" cy="6322100"/>
          </a:xfrm>
          <a:prstGeom prst="rect">
            <a:avLst/>
          </a:prstGeom>
        </p:spPr>
      </p:pic>
      <p:sp>
        <p:nvSpPr>
          <p:cNvPr id="22" name="Rectangle 21">
            <a:extLst>
              <a:ext uri="{FF2B5EF4-FFF2-40B4-BE49-F238E27FC236}">
                <a16:creationId xmlns:a16="http://schemas.microsoft.com/office/drawing/2014/main" xmlns="" id="{61F19C88-F887-4EA0-804C-3291D8AF7B3E}"/>
              </a:ext>
            </a:extLst>
          </p:cNvPr>
          <p:cNvSpPr/>
          <p:nvPr/>
        </p:nvSpPr>
        <p:spPr>
          <a:xfrm>
            <a:off x="275304" y="272387"/>
            <a:ext cx="8593393" cy="6057245"/>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Varied Fluency 4</a:t>
            </a:r>
          </a:p>
          <a:p>
            <a:pPr lvl="0" algn="ctr"/>
            <a:endParaRPr lang="en-GB" sz="2000" b="1" dirty="0">
              <a:solidFill>
                <a:schemeClr val="tx1"/>
              </a:solidFill>
              <a:latin typeface="Century Gothic" panose="020B0502020202020204" pitchFamily="34" charset="0"/>
            </a:endParaRPr>
          </a:p>
          <a:p>
            <a:pPr lvl="0" algn="ctr" defTabSz="685800">
              <a:defRPr/>
            </a:pPr>
            <a:r>
              <a:rPr lang="en-GB" sz="2000" b="1" dirty="0">
                <a:solidFill>
                  <a:schemeClr val="tx1"/>
                </a:solidFill>
                <a:latin typeface="Century Gothic" panose="020B0502020202020204" pitchFamily="34" charset="0"/>
              </a:rPr>
              <a:t>Complete the sentence.</a:t>
            </a:r>
          </a:p>
        </p:txBody>
      </p:sp>
      <p:grpSp>
        <p:nvGrpSpPr>
          <p:cNvPr id="23" name="Group 22">
            <a:extLst>
              <a:ext uri="{FF2B5EF4-FFF2-40B4-BE49-F238E27FC236}">
                <a16:creationId xmlns:a16="http://schemas.microsoft.com/office/drawing/2014/main" xmlns="" id="{A0D67AC8-E668-4D1C-8629-AE66ABD17BF7}"/>
              </a:ext>
            </a:extLst>
          </p:cNvPr>
          <p:cNvGrpSpPr/>
          <p:nvPr/>
        </p:nvGrpSpPr>
        <p:grpSpPr>
          <a:xfrm>
            <a:off x="2004625" y="2517192"/>
            <a:ext cx="5254868" cy="1943488"/>
            <a:chOff x="329542" y="7766000"/>
            <a:chExt cx="2966235" cy="1097048"/>
          </a:xfrm>
        </p:grpSpPr>
        <p:sp>
          <p:nvSpPr>
            <p:cNvPr id="24" name="TextBox 23">
              <a:extLst>
                <a:ext uri="{FF2B5EF4-FFF2-40B4-BE49-F238E27FC236}">
                  <a16:creationId xmlns:a16="http://schemas.microsoft.com/office/drawing/2014/main" xmlns="" id="{15E67FBF-77B9-4E6B-B516-A6ECB11FF0A9}"/>
                </a:ext>
              </a:extLst>
            </p:cNvPr>
            <p:cNvSpPr txBox="1"/>
            <p:nvPr/>
          </p:nvSpPr>
          <p:spPr>
            <a:xfrm>
              <a:off x="1114614" y="7766000"/>
              <a:ext cx="1485723" cy="330090"/>
            </a:xfrm>
            <a:prstGeom prst="rect">
              <a:avLst/>
            </a:prstGeom>
            <a:noFill/>
          </p:spPr>
          <p:txBody>
            <a:bodyPr wrap="square" rtlCol="0">
              <a:spAutoFit/>
            </a:bodyPr>
            <a:lstStyle/>
            <a:p>
              <a:r>
                <a:rPr lang="en-GB" sz="3200" b="1" dirty="0">
                  <a:latin typeface="Century Gothic" panose="020B0502020202020204" pitchFamily="34" charset="0"/>
                </a:rPr>
                <a:t>is ________</a:t>
              </a:r>
            </a:p>
          </p:txBody>
        </p:sp>
        <p:sp>
          <p:nvSpPr>
            <p:cNvPr id="25" name="Rectangle: Rounded Corners 24">
              <a:extLst>
                <a:ext uri="{FF2B5EF4-FFF2-40B4-BE49-F238E27FC236}">
                  <a16:creationId xmlns:a16="http://schemas.microsoft.com/office/drawing/2014/main" xmlns="" id="{FBE8FCF0-9546-4E16-8072-10B29CB1F9E8}"/>
                </a:ext>
              </a:extLst>
            </p:cNvPr>
            <p:cNvSpPr/>
            <p:nvPr/>
          </p:nvSpPr>
          <p:spPr>
            <a:xfrm>
              <a:off x="329542" y="8532848"/>
              <a:ext cx="1383007" cy="330200"/>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800" b="1" dirty="0">
                  <a:solidFill>
                    <a:schemeClr val="tx1"/>
                  </a:solidFill>
                  <a:latin typeface="Century Gothic" panose="020B0502020202020204" pitchFamily="34" charset="0"/>
                </a:rPr>
                <a:t>greater than</a:t>
              </a:r>
            </a:p>
          </p:txBody>
        </p:sp>
        <p:sp>
          <p:nvSpPr>
            <p:cNvPr id="26" name="Rectangle: Rounded Corners 25">
              <a:extLst>
                <a:ext uri="{FF2B5EF4-FFF2-40B4-BE49-F238E27FC236}">
                  <a16:creationId xmlns:a16="http://schemas.microsoft.com/office/drawing/2014/main" xmlns="" id="{6FF1F84B-B5A5-40F8-9BF8-4594272434C0}"/>
                </a:ext>
              </a:extLst>
            </p:cNvPr>
            <p:cNvSpPr/>
            <p:nvPr/>
          </p:nvSpPr>
          <p:spPr>
            <a:xfrm>
              <a:off x="1912770" y="8532848"/>
              <a:ext cx="1383007" cy="330200"/>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800" b="1" dirty="0">
                  <a:solidFill>
                    <a:schemeClr val="tx1"/>
                  </a:solidFill>
                  <a:latin typeface="Century Gothic" panose="020B0502020202020204" pitchFamily="34" charset="0"/>
                </a:rPr>
                <a:t>less than</a:t>
              </a:r>
            </a:p>
          </p:txBody>
        </p:sp>
      </p:grpSp>
      <p:sp>
        <p:nvSpPr>
          <p:cNvPr id="11" name="TextBox 10">
            <a:extLst>
              <a:ext uri="{FF2B5EF4-FFF2-40B4-BE49-F238E27FC236}">
                <a16:creationId xmlns:a16="http://schemas.microsoft.com/office/drawing/2014/main" xmlns="" id="{ED348AE5-69BD-47A2-9EB4-B1739A38AD15}"/>
              </a:ext>
            </a:extLst>
          </p:cNvPr>
          <p:cNvSpPr txBox="1"/>
          <p:nvPr/>
        </p:nvSpPr>
        <p:spPr>
          <a:xfrm>
            <a:off x="8210920" y="6002804"/>
            <a:ext cx="588928" cy="276999"/>
          </a:xfrm>
          <a:prstGeom prst="rect">
            <a:avLst/>
          </a:prstGeom>
          <a:noFill/>
        </p:spPr>
        <p:txBody>
          <a:bodyPr wrap="square" rtlCol="0" anchor="ctr">
            <a:spAutoFit/>
          </a:bodyPr>
          <a:lstStyle/>
          <a:p>
            <a:pPr algn="ctr"/>
            <a:r>
              <a:rPr lang="en-GB" sz="1200" b="1" dirty="0">
                <a:latin typeface="Century Gothic" panose="020B0502020202020204" pitchFamily="34" charset="0"/>
              </a:rPr>
              <a:t>Y1</a:t>
            </a:r>
          </a:p>
        </p:txBody>
      </p:sp>
    </p:spTree>
    <p:extLst>
      <p:ext uri="{BB962C8B-B14F-4D97-AF65-F5344CB8AC3E}">
        <p14:creationId xmlns:p14="http://schemas.microsoft.com/office/powerpoint/2010/main" val="37188797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D9426B6B-94AA-4D9B-BC63-8F0BC9ED51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8" name="Picture 17" descr="A close up of a sign&#10;&#10;Description generated with high confidence">
            <a:extLst>
              <a:ext uri="{FF2B5EF4-FFF2-40B4-BE49-F238E27FC236}">
                <a16:creationId xmlns:a16="http://schemas.microsoft.com/office/drawing/2014/main" xmlns="" id="{AF62330C-AB9B-43BE-82E4-98A7F5B9D6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39" y="6454317"/>
            <a:ext cx="1174025" cy="278902"/>
          </a:xfrm>
          <a:prstGeom prst="rect">
            <a:avLst/>
          </a:prstGeom>
        </p:spPr>
      </p:pic>
      <p:sp>
        <p:nvSpPr>
          <p:cNvPr id="7" name="TextBox 8">
            <a:extLst>
              <a:ext uri="{FF2B5EF4-FFF2-40B4-BE49-F238E27FC236}">
                <a16:creationId xmlns:a16="http://schemas.microsoft.com/office/drawing/2014/main" xmlns="" id="{B632E459-9B27-4467-B89C-78410207B713}"/>
              </a:ext>
            </a:extLst>
          </p:cNvPr>
          <p:cNvSpPr txBox="1"/>
          <p:nvPr/>
        </p:nvSpPr>
        <p:spPr>
          <a:xfrm>
            <a:off x="27814" y="6688627"/>
            <a:ext cx="1231337" cy="169277"/>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GB" altLang="en-US" sz="500" b="1" dirty="0">
                <a:latin typeface="Century Gothic" panose="020B0502020202020204" pitchFamily="34" charset="0"/>
              </a:rPr>
              <a:t>© Classroom Secrets Limited 2019</a:t>
            </a:r>
          </a:p>
        </p:txBody>
      </p:sp>
      <p:pic>
        <p:nvPicPr>
          <p:cNvPr id="21" name="Picture 20">
            <a:extLst>
              <a:ext uri="{FF2B5EF4-FFF2-40B4-BE49-F238E27FC236}">
                <a16:creationId xmlns:a16="http://schemas.microsoft.com/office/drawing/2014/main" xmlns="" id="{E52250ED-1CF5-4108-928B-85B8FABB5C28}"/>
              </a:ext>
            </a:extLst>
          </p:cNvPr>
          <p:cNvPicPr>
            <a:picLocks noChangeAspect="1"/>
          </p:cNvPicPr>
          <p:nvPr/>
        </p:nvPicPr>
        <p:blipFill>
          <a:blip r:embed="rId4"/>
          <a:stretch>
            <a:fillRect/>
          </a:stretch>
        </p:blipFill>
        <p:spPr>
          <a:xfrm>
            <a:off x="115438" y="148682"/>
            <a:ext cx="8913124" cy="6322100"/>
          </a:xfrm>
          <a:prstGeom prst="rect">
            <a:avLst/>
          </a:prstGeom>
        </p:spPr>
      </p:pic>
      <p:sp>
        <p:nvSpPr>
          <p:cNvPr id="22" name="Rectangle 21">
            <a:extLst>
              <a:ext uri="{FF2B5EF4-FFF2-40B4-BE49-F238E27FC236}">
                <a16:creationId xmlns:a16="http://schemas.microsoft.com/office/drawing/2014/main" xmlns="" id="{61F19C88-F887-4EA0-804C-3291D8AF7B3E}"/>
              </a:ext>
            </a:extLst>
          </p:cNvPr>
          <p:cNvSpPr/>
          <p:nvPr/>
        </p:nvSpPr>
        <p:spPr>
          <a:xfrm>
            <a:off x="275304" y="272387"/>
            <a:ext cx="8593393" cy="6057245"/>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Varied Fluency 4</a:t>
            </a:r>
          </a:p>
          <a:p>
            <a:pPr lvl="0" algn="ctr"/>
            <a:endParaRPr lang="en-GB" sz="2000" b="1" dirty="0">
              <a:solidFill>
                <a:schemeClr val="tx1"/>
              </a:solidFill>
              <a:latin typeface="Century Gothic" panose="020B0502020202020204" pitchFamily="34" charset="0"/>
            </a:endParaRPr>
          </a:p>
          <a:p>
            <a:pPr lvl="0" algn="ctr" defTabSz="685800">
              <a:defRPr/>
            </a:pPr>
            <a:r>
              <a:rPr lang="en-GB" sz="2000" b="1" dirty="0">
                <a:solidFill>
                  <a:schemeClr val="tx1"/>
                </a:solidFill>
                <a:latin typeface="Century Gothic" panose="020B0502020202020204" pitchFamily="34" charset="0"/>
              </a:rPr>
              <a:t>Complete the sentence.</a:t>
            </a:r>
          </a:p>
        </p:txBody>
      </p:sp>
      <p:grpSp>
        <p:nvGrpSpPr>
          <p:cNvPr id="23" name="Group 22">
            <a:extLst>
              <a:ext uri="{FF2B5EF4-FFF2-40B4-BE49-F238E27FC236}">
                <a16:creationId xmlns:a16="http://schemas.microsoft.com/office/drawing/2014/main" xmlns="" id="{A0D67AC8-E668-4D1C-8629-AE66ABD17BF7}"/>
              </a:ext>
            </a:extLst>
          </p:cNvPr>
          <p:cNvGrpSpPr/>
          <p:nvPr/>
        </p:nvGrpSpPr>
        <p:grpSpPr>
          <a:xfrm>
            <a:off x="3395429" y="2517192"/>
            <a:ext cx="3864065" cy="1943488"/>
            <a:chOff x="1114614" y="7766000"/>
            <a:chExt cx="2181163" cy="1097048"/>
          </a:xfrm>
        </p:grpSpPr>
        <p:sp>
          <p:nvSpPr>
            <p:cNvPr id="24" name="TextBox 23">
              <a:extLst>
                <a:ext uri="{FF2B5EF4-FFF2-40B4-BE49-F238E27FC236}">
                  <a16:creationId xmlns:a16="http://schemas.microsoft.com/office/drawing/2014/main" xmlns="" id="{15E67FBF-77B9-4E6B-B516-A6ECB11FF0A9}"/>
                </a:ext>
              </a:extLst>
            </p:cNvPr>
            <p:cNvSpPr txBox="1"/>
            <p:nvPr/>
          </p:nvSpPr>
          <p:spPr>
            <a:xfrm>
              <a:off x="1114614" y="7766000"/>
              <a:ext cx="1485723" cy="330090"/>
            </a:xfrm>
            <a:prstGeom prst="rect">
              <a:avLst/>
            </a:prstGeom>
            <a:noFill/>
          </p:spPr>
          <p:txBody>
            <a:bodyPr wrap="square" rtlCol="0">
              <a:spAutoFit/>
            </a:bodyPr>
            <a:lstStyle/>
            <a:p>
              <a:r>
                <a:rPr lang="en-GB" sz="3200" b="1" dirty="0">
                  <a:latin typeface="Century Gothic" panose="020B0502020202020204" pitchFamily="34" charset="0"/>
                </a:rPr>
                <a:t>is ________</a:t>
              </a:r>
            </a:p>
          </p:txBody>
        </p:sp>
        <p:sp>
          <p:nvSpPr>
            <p:cNvPr id="26" name="Rectangle: Rounded Corners 25">
              <a:extLst>
                <a:ext uri="{FF2B5EF4-FFF2-40B4-BE49-F238E27FC236}">
                  <a16:creationId xmlns:a16="http://schemas.microsoft.com/office/drawing/2014/main" xmlns="" id="{6FF1F84B-B5A5-40F8-9BF8-4594272434C0}"/>
                </a:ext>
              </a:extLst>
            </p:cNvPr>
            <p:cNvSpPr/>
            <p:nvPr/>
          </p:nvSpPr>
          <p:spPr>
            <a:xfrm>
              <a:off x="1912770" y="8532848"/>
              <a:ext cx="1383007" cy="330200"/>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800" b="1" dirty="0">
                  <a:solidFill>
                    <a:schemeClr val="tx1"/>
                  </a:solidFill>
                  <a:latin typeface="Century Gothic" panose="020B0502020202020204" pitchFamily="34" charset="0"/>
                </a:rPr>
                <a:t>less than</a:t>
              </a:r>
            </a:p>
          </p:txBody>
        </p:sp>
      </p:grpSp>
      <p:sp>
        <p:nvSpPr>
          <p:cNvPr id="11" name="Rectangle: Rounded Corners 10">
            <a:extLst>
              <a:ext uri="{FF2B5EF4-FFF2-40B4-BE49-F238E27FC236}">
                <a16:creationId xmlns:a16="http://schemas.microsoft.com/office/drawing/2014/main" xmlns="" id="{FEFEA3FC-9F2E-4F80-A007-B705C787E171}"/>
              </a:ext>
            </a:extLst>
          </p:cNvPr>
          <p:cNvSpPr/>
          <p:nvPr/>
        </p:nvSpPr>
        <p:spPr>
          <a:xfrm>
            <a:off x="3854390" y="2540127"/>
            <a:ext cx="1673439" cy="531791"/>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000" b="1" dirty="0">
                <a:solidFill>
                  <a:srgbClr val="FF0000"/>
                </a:solidFill>
                <a:latin typeface="Century Gothic" panose="020B0502020202020204" pitchFamily="34" charset="0"/>
              </a:rPr>
              <a:t>greater than</a:t>
            </a:r>
          </a:p>
        </p:txBody>
      </p:sp>
      <p:sp>
        <p:nvSpPr>
          <p:cNvPr id="12" name="Rectangle: Rounded Corners 11">
            <a:extLst>
              <a:ext uri="{FF2B5EF4-FFF2-40B4-BE49-F238E27FC236}">
                <a16:creationId xmlns:a16="http://schemas.microsoft.com/office/drawing/2014/main" xmlns="" id="{E2C8EDBD-A222-4B2C-B3D9-E1B47B80248B}"/>
              </a:ext>
            </a:extLst>
          </p:cNvPr>
          <p:cNvSpPr/>
          <p:nvPr/>
        </p:nvSpPr>
        <p:spPr>
          <a:xfrm>
            <a:off x="2004625" y="3875707"/>
            <a:ext cx="2450082" cy="584970"/>
          </a:xfrm>
          <a:prstGeom prst="round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800" b="1" dirty="0">
                <a:solidFill>
                  <a:srgbClr val="FF0000"/>
                </a:solidFill>
                <a:latin typeface="Century Gothic" panose="020B0502020202020204" pitchFamily="34" charset="0"/>
              </a:rPr>
              <a:t>greater than</a:t>
            </a:r>
          </a:p>
        </p:txBody>
      </p:sp>
      <p:sp>
        <p:nvSpPr>
          <p:cNvPr id="13" name="TextBox 12">
            <a:extLst>
              <a:ext uri="{FF2B5EF4-FFF2-40B4-BE49-F238E27FC236}">
                <a16:creationId xmlns:a16="http://schemas.microsoft.com/office/drawing/2014/main" xmlns="" id="{275DE53B-D1DF-40DD-9C20-BE23218357F9}"/>
              </a:ext>
            </a:extLst>
          </p:cNvPr>
          <p:cNvSpPr txBox="1"/>
          <p:nvPr/>
        </p:nvSpPr>
        <p:spPr>
          <a:xfrm>
            <a:off x="8210920" y="6002804"/>
            <a:ext cx="588928" cy="276999"/>
          </a:xfrm>
          <a:prstGeom prst="rect">
            <a:avLst/>
          </a:prstGeom>
          <a:noFill/>
        </p:spPr>
        <p:txBody>
          <a:bodyPr wrap="square" rtlCol="0" anchor="ctr">
            <a:spAutoFit/>
          </a:bodyPr>
          <a:lstStyle/>
          <a:p>
            <a:pPr algn="ctr"/>
            <a:r>
              <a:rPr lang="en-GB" sz="1200" b="1" dirty="0">
                <a:latin typeface="Century Gothic" panose="020B0502020202020204" pitchFamily="34" charset="0"/>
              </a:rPr>
              <a:t>Y1</a:t>
            </a:r>
          </a:p>
        </p:txBody>
      </p:sp>
    </p:spTree>
    <p:extLst>
      <p:ext uri="{BB962C8B-B14F-4D97-AF65-F5344CB8AC3E}">
        <p14:creationId xmlns:p14="http://schemas.microsoft.com/office/powerpoint/2010/main" val="36839268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generated with very high confidence">
            <a:extLst>
              <a:ext uri="{FF2B5EF4-FFF2-40B4-BE49-F238E27FC236}">
                <a16:creationId xmlns:a16="http://schemas.microsoft.com/office/drawing/2014/main" xmlns="" id="{57F1A1E2-C535-480E-8342-591811FE96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10" name="Rectangle 9">
            <a:extLst>
              <a:ext uri="{FF2B5EF4-FFF2-40B4-BE49-F238E27FC236}">
                <a16:creationId xmlns:a16="http://schemas.microsoft.com/office/drawing/2014/main" xmlns="" id="{B61A44F9-F768-4727-9D76-97524DEFBDE3}"/>
              </a:ext>
            </a:extLst>
          </p:cNvPr>
          <p:cNvSpPr/>
          <p:nvPr/>
        </p:nvSpPr>
        <p:spPr>
          <a:xfrm>
            <a:off x="275304" y="272387"/>
            <a:ext cx="8593393" cy="6057245"/>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Varied Fluency 1</a:t>
            </a:r>
          </a:p>
          <a:p>
            <a:pPr algn="ctr"/>
            <a:endParaRPr lang="en-GB" sz="2000" u="sng" dirty="0">
              <a:solidFill>
                <a:schemeClr val="bg2">
                  <a:lumMod val="50000"/>
                </a:schemeClr>
              </a:solidFill>
              <a:latin typeface="SassoonCRInfantMedium" panose="02000603020000020003" pitchFamily="2" charset="0"/>
            </a:endParaRPr>
          </a:p>
          <a:p>
            <a:pPr algn="ctr"/>
            <a:r>
              <a:rPr lang="en-GB" sz="2000" b="1" dirty="0">
                <a:solidFill>
                  <a:schemeClr val="tx1"/>
                </a:solidFill>
                <a:latin typeface="Century Gothic" panose="020B0502020202020204" pitchFamily="34" charset="0"/>
              </a:rPr>
              <a:t>The volume of the container below is a quarter full.</a:t>
            </a:r>
          </a:p>
          <a:p>
            <a:pPr algn="ctr"/>
            <a:endParaRPr lang="en-GB" sz="2000" b="1" dirty="0">
              <a:solidFill>
                <a:schemeClr val="tx1"/>
              </a:solidFill>
              <a:latin typeface="Century Gothic" panose="020B0502020202020204" pitchFamily="34" charset="0"/>
            </a:endParaRPr>
          </a:p>
          <a:p>
            <a:pPr algn="ctr"/>
            <a:r>
              <a:rPr lang="en-GB" sz="2000" b="1" dirty="0">
                <a:solidFill>
                  <a:schemeClr val="tx1"/>
                </a:solidFill>
                <a:latin typeface="Century Gothic" panose="020B0502020202020204" pitchFamily="34" charset="0"/>
              </a:rPr>
              <a:t>True or false? </a:t>
            </a:r>
          </a:p>
        </p:txBody>
      </p:sp>
      <p:sp>
        <p:nvSpPr>
          <p:cNvPr id="4" name="TextBox 3">
            <a:extLst>
              <a:ext uri="{FF2B5EF4-FFF2-40B4-BE49-F238E27FC236}">
                <a16:creationId xmlns:a16="http://schemas.microsoft.com/office/drawing/2014/main" xmlns="" id="{8EF200B7-F585-4AD8-98F7-8FFCF3527C90}"/>
              </a:ext>
            </a:extLst>
          </p:cNvPr>
          <p:cNvSpPr txBox="1"/>
          <p:nvPr/>
        </p:nvSpPr>
        <p:spPr>
          <a:xfrm>
            <a:off x="8210920" y="6002804"/>
            <a:ext cx="588928" cy="276999"/>
          </a:xfrm>
          <a:prstGeom prst="rect">
            <a:avLst/>
          </a:prstGeom>
          <a:noFill/>
        </p:spPr>
        <p:txBody>
          <a:bodyPr wrap="square" rtlCol="0" anchor="ctr">
            <a:spAutoFit/>
          </a:bodyPr>
          <a:lstStyle/>
          <a:p>
            <a:pPr algn="ctr"/>
            <a:r>
              <a:rPr lang="en-GB" sz="1200" b="1" dirty="0">
                <a:latin typeface="Century Gothic" panose="020B0502020202020204" pitchFamily="34" charset="0"/>
              </a:rPr>
              <a:t>Y2</a:t>
            </a:r>
          </a:p>
        </p:txBody>
      </p:sp>
    </p:spTree>
    <p:extLst>
      <p:ext uri="{BB962C8B-B14F-4D97-AF65-F5344CB8AC3E}">
        <p14:creationId xmlns:p14="http://schemas.microsoft.com/office/powerpoint/2010/main" val="33610234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generated with very high confidence">
            <a:extLst>
              <a:ext uri="{FF2B5EF4-FFF2-40B4-BE49-F238E27FC236}">
                <a16:creationId xmlns:a16="http://schemas.microsoft.com/office/drawing/2014/main" xmlns="" id="{57F1A1E2-C535-480E-8342-591811FE96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10" name="Rectangle 9">
            <a:extLst>
              <a:ext uri="{FF2B5EF4-FFF2-40B4-BE49-F238E27FC236}">
                <a16:creationId xmlns:a16="http://schemas.microsoft.com/office/drawing/2014/main" xmlns="" id="{B61A44F9-F768-4727-9D76-97524DEFBDE3}"/>
              </a:ext>
            </a:extLst>
          </p:cNvPr>
          <p:cNvSpPr/>
          <p:nvPr/>
        </p:nvSpPr>
        <p:spPr>
          <a:xfrm>
            <a:off x="275304" y="272387"/>
            <a:ext cx="8593393" cy="6057245"/>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Varied Fluency 1</a:t>
            </a:r>
          </a:p>
          <a:p>
            <a:pPr algn="ctr"/>
            <a:endParaRPr lang="en-GB" sz="2000" u="sng" dirty="0">
              <a:solidFill>
                <a:schemeClr val="bg2">
                  <a:lumMod val="50000"/>
                </a:schemeClr>
              </a:solidFill>
              <a:latin typeface="SassoonCRInfantMedium" panose="02000603020000020003" pitchFamily="2" charset="0"/>
            </a:endParaRPr>
          </a:p>
          <a:p>
            <a:pPr algn="ctr"/>
            <a:r>
              <a:rPr lang="en-GB" sz="2000" b="1" dirty="0">
                <a:solidFill>
                  <a:schemeClr val="tx1"/>
                </a:solidFill>
                <a:latin typeface="Century Gothic" panose="020B0502020202020204" pitchFamily="34" charset="0"/>
              </a:rPr>
              <a:t>The volume of the container below is a quarter full.</a:t>
            </a:r>
          </a:p>
          <a:p>
            <a:pPr algn="ctr"/>
            <a:endParaRPr lang="en-GB" sz="2000" b="1" dirty="0">
              <a:solidFill>
                <a:schemeClr val="tx1"/>
              </a:solidFill>
              <a:latin typeface="Century Gothic" panose="020B0502020202020204" pitchFamily="34" charset="0"/>
            </a:endParaRPr>
          </a:p>
          <a:p>
            <a:pPr algn="ctr"/>
            <a:r>
              <a:rPr lang="en-GB" sz="2000" b="1" dirty="0">
                <a:solidFill>
                  <a:schemeClr val="tx1"/>
                </a:solidFill>
                <a:latin typeface="Century Gothic" panose="020B0502020202020204" pitchFamily="34" charset="0"/>
              </a:rPr>
              <a:t>True or false?</a:t>
            </a: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r>
              <a:rPr lang="en-GB" sz="2400" b="1" dirty="0">
                <a:solidFill>
                  <a:srgbClr val="FF0000"/>
                </a:solidFill>
                <a:latin typeface="Century Gothic" panose="020B0502020202020204" pitchFamily="34" charset="0"/>
              </a:rPr>
              <a:t>True </a:t>
            </a:r>
          </a:p>
        </p:txBody>
      </p:sp>
      <p:sp>
        <p:nvSpPr>
          <p:cNvPr id="4" name="TextBox 3">
            <a:extLst>
              <a:ext uri="{FF2B5EF4-FFF2-40B4-BE49-F238E27FC236}">
                <a16:creationId xmlns:a16="http://schemas.microsoft.com/office/drawing/2014/main" xmlns="" id="{DBB863F1-FAE5-43FF-AD2D-CD51ADCDE58D}"/>
              </a:ext>
            </a:extLst>
          </p:cNvPr>
          <p:cNvSpPr txBox="1"/>
          <p:nvPr/>
        </p:nvSpPr>
        <p:spPr>
          <a:xfrm>
            <a:off x="8210920" y="6002804"/>
            <a:ext cx="588928" cy="276999"/>
          </a:xfrm>
          <a:prstGeom prst="rect">
            <a:avLst/>
          </a:prstGeom>
          <a:noFill/>
        </p:spPr>
        <p:txBody>
          <a:bodyPr wrap="square" rtlCol="0" anchor="ctr">
            <a:spAutoFit/>
          </a:bodyPr>
          <a:lstStyle/>
          <a:p>
            <a:pPr algn="ctr"/>
            <a:r>
              <a:rPr lang="en-GB" sz="1200" b="1" dirty="0">
                <a:latin typeface="Century Gothic" panose="020B0502020202020204" pitchFamily="34" charset="0"/>
              </a:rPr>
              <a:t>Y2</a:t>
            </a:r>
          </a:p>
        </p:txBody>
      </p:sp>
    </p:spTree>
    <p:extLst>
      <p:ext uri="{BB962C8B-B14F-4D97-AF65-F5344CB8AC3E}">
        <p14:creationId xmlns:p14="http://schemas.microsoft.com/office/powerpoint/2010/main" val="732301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10;&#10;Description generated with very high confidence">
            <a:extLst>
              <a:ext uri="{FF2B5EF4-FFF2-40B4-BE49-F238E27FC236}">
                <a16:creationId xmlns:a16="http://schemas.microsoft.com/office/drawing/2014/main" xmlns="" id="{52BD1D51-9BA4-447D-82DD-EFA3EB980F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22" name="Rectangle 21">
            <a:extLst>
              <a:ext uri="{FF2B5EF4-FFF2-40B4-BE49-F238E27FC236}">
                <a16:creationId xmlns:a16="http://schemas.microsoft.com/office/drawing/2014/main" xmlns="" id="{F9CA9E75-7566-44E9-921A-3A29425C25B7}"/>
              </a:ext>
            </a:extLst>
          </p:cNvPr>
          <p:cNvSpPr/>
          <p:nvPr/>
        </p:nvSpPr>
        <p:spPr>
          <a:xfrm>
            <a:off x="275304" y="272387"/>
            <a:ext cx="8593393" cy="6057245"/>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Varied Fluency 2</a:t>
            </a:r>
          </a:p>
          <a:p>
            <a:pPr algn="ctr"/>
            <a:endParaRPr lang="en-GB" sz="1200" u="sng" dirty="0">
              <a:solidFill>
                <a:schemeClr val="bg2">
                  <a:lumMod val="50000"/>
                </a:schemeClr>
              </a:solidFill>
              <a:latin typeface="SassoonCRInfantMedium" panose="02000603020000020003" pitchFamily="2" charset="0"/>
            </a:endParaRPr>
          </a:p>
          <a:p>
            <a:pPr algn="ctr"/>
            <a:r>
              <a:rPr lang="en-GB" sz="2000" b="1" dirty="0">
                <a:solidFill>
                  <a:schemeClr val="tx1"/>
                </a:solidFill>
                <a:latin typeface="Century Gothic" panose="020B0502020202020204" pitchFamily="34" charset="0"/>
              </a:rPr>
              <a:t>Use &lt;, &gt; and = symbols to compare the capacity </a:t>
            </a:r>
          </a:p>
          <a:p>
            <a:pPr algn="ctr"/>
            <a:r>
              <a:rPr lang="en-GB" sz="2000" b="1" dirty="0">
                <a:solidFill>
                  <a:schemeClr val="tx1"/>
                </a:solidFill>
                <a:latin typeface="Century Gothic" panose="020B0502020202020204" pitchFamily="34" charset="0"/>
              </a:rPr>
              <a:t>of container A with container B. </a:t>
            </a:r>
          </a:p>
        </p:txBody>
      </p:sp>
      <p:sp>
        <p:nvSpPr>
          <p:cNvPr id="4" name="TextBox 3">
            <a:extLst>
              <a:ext uri="{FF2B5EF4-FFF2-40B4-BE49-F238E27FC236}">
                <a16:creationId xmlns:a16="http://schemas.microsoft.com/office/drawing/2014/main" xmlns="" id="{1445F86F-F42A-4E0B-AA47-5466597F89BF}"/>
              </a:ext>
            </a:extLst>
          </p:cNvPr>
          <p:cNvSpPr txBox="1"/>
          <p:nvPr/>
        </p:nvSpPr>
        <p:spPr>
          <a:xfrm>
            <a:off x="8210920" y="6002804"/>
            <a:ext cx="588928" cy="276999"/>
          </a:xfrm>
          <a:prstGeom prst="rect">
            <a:avLst/>
          </a:prstGeom>
          <a:noFill/>
        </p:spPr>
        <p:txBody>
          <a:bodyPr wrap="square" rtlCol="0" anchor="ctr">
            <a:spAutoFit/>
          </a:bodyPr>
          <a:lstStyle/>
          <a:p>
            <a:pPr algn="ctr"/>
            <a:r>
              <a:rPr lang="en-GB" sz="1200" b="1" dirty="0">
                <a:latin typeface="Century Gothic" panose="020B0502020202020204" pitchFamily="34" charset="0"/>
              </a:rPr>
              <a:t>Y2</a:t>
            </a:r>
          </a:p>
        </p:txBody>
      </p:sp>
    </p:spTree>
    <p:extLst>
      <p:ext uri="{BB962C8B-B14F-4D97-AF65-F5344CB8AC3E}">
        <p14:creationId xmlns:p14="http://schemas.microsoft.com/office/powerpoint/2010/main" val="16846933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10;&#10;Description generated with very high confidence">
            <a:extLst>
              <a:ext uri="{FF2B5EF4-FFF2-40B4-BE49-F238E27FC236}">
                <a16:creationId xmlns:a16="http://schemas.microsoft.com/office/drawing/2014/main" xmlns="" id="{52BD1D51-9BA4-447D-82DD-EFA3EB980F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22" name="Rectangle 21">
            <a:extLst>
              <a:ext uri="{FF2B5EF4-FFF2-40B4-BE49-F238E27FC236}">
                <a16:creationId xmlns:a16="http://schemas.microsoft.com/office/drawing/2014/main" xmlns="" id="{F9CA9E75-7566-44E9-921A-3A29425C25B7}"/>
              </a:ext>
            </a:extLst>
          </p:cNvPr>
          <p:cNvSpPr/>
          <p:nvPr/>
        </p:nvSpPr>
        <p:spPr>
          <a:xfrm>
            <a:off x="275304" y="272387"/>
            <a:ext cx="8593393" cy="6057245"/>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Varied Fluency 2</a:t>
            </a:r>
          </a:p>
          <a:p>
            <a:pPr algn="ctr"/>
            <a:endParaRPr lang="en-GB" sz="1200" u="sng" dirty="0">
              <a:solidFill>
                <a:schemeClr val="bg2">
                  <a:lumMod val="50000"/>
                </a:schemeClr>
              </a:solidFill>
              <a:latin typeface="SassoonCRInfantMedium" panose="02000603020000020003" pitchFamily="2" charset="0"/>
            </a:endParaRPr>
          </a:p>
          <a:p>
            <a:pPr algn="ctr"/>
            <a:r>
              <a:rPr lang="en-GB" sz="2000" b="1" dirty="0">
                <a:solidFill>
                  <a:schemeClr val="tx1"/>
                </a:solidFill>
                <a:latin typeface="Century Gothic" panose="020B0502020202020204" pitchFamily="34" charset="0"/>
              </a:rPr>
              <a:t>Use &lt;, &gt; and = symbols to compare the capacity </a:t>
            </a:r>
          </a:p>
          <a:p>
            <a:pPr algn="ctr"/>
            <a:r>
              <a:rPr lang="en-GB" sz="2000" b="1" dirty="0">
                <a:solidFill>
                  <a:schemeClr val="tx1"/>
                </a:solidFill>
                <a:latin typeface="Century Gothic" panose="020B0502020202020204" pitchFamily="34" charset="0"/>
              </a:rPr>
              <a:t>of container A with container B. </a:t>
            </a:r>
          </a:p>
        </p:txBody>
      </p:sp>
      <p:sp>
        <p:nvSpPr>
          <p:cNvPr id="2" name="Rectangle 1">
            <a:extLst>
              <a:ext uri="{FF2B5EF4-FFF2-40B4-BE49-F238E27FC236}">
                <a16:creationId xmlns:a16="http://schemas.microsoft.com/office/drawing/2014/main" xmlns="" id="{5629A4AA-F147-4B41-8125-15310B889E0C}"/>
              </a:ext>
            </a:extLst>
          </p:cNvPr>
          <p:cNvSpPr/>
          <p:nvPr/>
        </p:nvSpPr>
        <p:spPr>
          <a:xfrm>
            <a:off x="4272077" y="2154443"/>
            <a:ext cx="599844" cy="923330"/>
          </a:xfrm>
          <a:prstGeom prst="rect">
            <a:avLst/>
          </a:prstGeom>
        </p:spPr>
        <p:txBody>
          <a:bodyPr wrap="none">
            <a:spAutoFit/>
          </a:bodyPr>
          <a:lstStyle/>
          <a:p>
            <a:pPr algn="ctr"/>
            <a:r>
              <a:rPr lang="en-GB" sz="5400" b="1" dirty="0">
                <a:solidFill>
                  <a:srgbClr val="FF0000"/>
                </a:solidFill>
                <a:latin typeface="Century Gothic" panose="020B0502020202020204" pitchFamily="34" charset="0"/>
              </a:rPr>
              <a:t>&lt;</a:t>
            </a:r>
          </a:p>
        </p:txBody>
      </p:sp>
      <p:sp>
        <p:nvSpPr>
          <p:cNvPr id="6" name="Rectangle 5">
            <a:extLst>
              <a:ext uri="{FF2B5EF4-FFF2-40B4-BE49-F238E27FC236}">
                <a16:creationId xmlns:a16="http://schemas.microsoft.com/office/drawing/2014/main" xmlns="" id="{3A943DFC-47EC-4964-9391-3AEB725207D1}"/>
              </a:ext>
            </a:extLst>
          </p:cNvPr>
          <p:cNvSpPr/>
          <p:nvPr/>
        </p:nvSpPr>
        <p:spPr>
          <a:xfrm>
            <a:off x="4272078" y="3636879"/>
            <a:ext cx="599844" cy="923330"/>
          </a:xfrm>
          <a:prstGeom prst="rect">
            <a:avLst/>
          </a:prstGeom>
        </p:spPr>
        <p:txBody>
          <a:bodyPr wrap="none">
            <a:spAutoFit/>
          </a:bodyPr>
          <a:lstStyle/>
          <a:p>
            <a:pPr algn="ctr"/>
            <a:r>
              <a:rPr lang="en-GB" sz="5400" b="1" dirty="0">
                <a:solidFill>
                  <a:srgbClr val="FF0000"/>
                </a:solidFill>
                <a:latin typeface="Century Gothic" panose="020B0502020202020204" pitchFamily="34" charset="0"/>
              </a:rPr>
              <a:t>&gt;</a:t>
            </a:r>
          </a:p>
        </p:txBody>
      </p:sp>
      <p:sp>
        <p:nvSpPr>
          <p:cNvPr id="7" name="Rectangle 6">
            <a:extLst>
              <a:ext uri="{FF2B5EF4-FFF2-40B4-BE49-F238E27FC236}">
                <a16:creationId xmlns:a16="http://schemas.microsoft.com/office/drawing/2014/main" xmlns="" id="{528C60D7-0055-4165-9AE9-BBBC30B5DF27}"/>
              </a:ext>
            </a:extLst>
          </p:cNvPr>
          <p:cNvSpPr/>
          <p:nvPr/>
        </p:nvSpPr>
        <p:spPr>
          <a:xfrm>
            <a:off x="4272078" y="5119315"/>
            <a:ext cx="599844" cy="923330"/>
          </a:xfrm>
          <a:prstGeom prst="rect">
            <a:avLst/>
          </a:prstGeom>
        </p:spPr>
        <p:txBody>
          <a:bodyPr wrap="none">
            <a:spAutoFit/>
          </a:bodyPr>
          <a:lstStyle/>
          <a:p>
            <a:pPr algn="ctr"/>
            <a:r>
              <a:rPr lang="en-GB" sz="5400" b="1" dirty="0">
                <a:solidFill>
                  <a:srgbClr val="FF0000"/>
                </a:solidFill>
                <a:latin typeface="Century Gothic" panose="020B0502020202020204" pitchFamily="34" charset="0"/>
              </a:rPr>
              <a:t>=</a:t>
            </a:r>
          </a:p>
        </p:txBody>
      </p:sp>
      <p:sp>
        <p:nvSpPr>
          <p:cNvPr id="8" name="TextBox 7">
            <a:extLst>
              <a:ext uri="{FF2B5EF4-FFF2-40B4-BE49-F238E27FC236}">
                <a16:creationId xmlns:a16="http://schemas.microsoft.com/office/drawing/2014/main" xmlns="" id="{1BBBC881-147C-4AB0-8DA4-D908E3E4EC6B}"/>
              </a:ext>
            </a:extLst>
          </p:cNvPr>
          <p:cNvSpPr txBox="1"/>
          <p:nvPr/>
        </p:nvSpPr>
        <p:spPr>
          <a:xfrm>
            <a:off x="8210920" y="6002804"/>
            <a:ext cx="588928" cy="276999"/>
          </a:xfrm>
          <a:prstGeom prst="rect">
            <a:avLst/>
          </a:prstGeom>
          <a:noFill/>
        </p:spPr>
        <p:txBody>
          <a:bodyPr wrap="square" rtlCol="0" anchor="ctr">
            <a:spAutoFit/>
          </a:bodyPr>
          <a:lstStyle/>
          <a:p>
            <a:pPr algn="ctr"/>
            <a:r>
              <a:rPr lang="en-GB" sz="1200" b="1" dirty="0">
                <a:latin typeface="Century Gothic" panose="020B0502020202020204" pitchFamily="34" charset="0"/>
              </a:rPr>
              <a:t>Y2</a:t>
            </a:r>
          </a:p>
        </p:txBody>
      </p:sp>
    </p:spTree>
    <p:extLst>
      <p:ext uri="{BB962C8B-B14F-4D97-AF65-F5344CB8AC3E}">
        <p14:creationId xmlns:p14="http://schemas.microsoft.com/office/powerpoint/2010/main" val="19713258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04665FA-7CE2-49C4-979B-55AE60A642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15" name="Rectangle 14">
            <a:extLst>
              <a:ext uri="{FF2B5EF4-FFF2-40B4-BE49-F238E27FC236}">
                <a16:creationId xmlns:a16="http://schemas.microsoft.com/office/drawing/2014/main" xmlns="" id="{EDC1BDB9-41E2-4033-AB76-9985E91F0D65}"/>
              </a:ext>
            </a:extLst>
          </p:cNvPr>
          <p:cNvSpPr/>
          <p:nvPr/>
        </p:nvSpPr>
        <p:spPr>
          <a:xfrm>
            <a:off x="275304" y="272387"/>
            <a:ext cx="8593393" cy="6057245"/>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Varied Fluency 3</a:t>
            </a:r>
          </a:p>
          <a:p>
            <a:pPr algn="ctr"/>
            <a:endParaRPr lang="en-GB" sz="1200" u="sng" dirty="0">
              <a:solidFill>
                <a:schemeClr val="bg2">
                  <a:lumMod val="50000"/>
                </a:schemeClr>
              </a:solidFill>
              <a:latin typeface="SassoonCRInfantMedium" panose="02000603020000020003" pitchFamily="2" charset="0"/>
            </a:endParaRPr>
          </a:p>
          <a:p>
            <a:pPr algn="ctr"/>
            <a:r>
              <a:rPr lang="en-GB" sz="2000" b="1" dirty="0">
                <a:solidFill>
                  <a:schemeClr val="tx1"/>
                </a:solidFill>
                <a:latin typeface="Century Gothic" panose="020B0502020202020204" pitchFamily="34" charset="0"/>
              </a:rPr>
              <a:t>Draw a line to the word that best describes</a:t>
            </a:r>
          </a:p>
          <a:p>
            <a:pPr algn="ctr"/>
            <a:r>
              <a:rPr lang="en-GB" sz="2000" b="1" dirty="0">
                <a:solidFill>
                  <a:schemeClr val="tx1"/>
                </a:solidFill>
                <a:latin typeface="Century Gothic" panose="020B0502020202020204" pitchFamily="34" charset="0"/>
              </a:rPr>
              <a:t>the volume of each container. </a:t>
            </a:r>
          </a:p>
        </p:txBody>
      </p:sp>
      <p:graphicFrame>
        <p:nvGraphicFramePr>
          <p:cNvPr id="20" name="Table 19">
            <a:extLst>
              <a:ext uri="{FF2B5EF4-FFF2-40B4-BE49-F238E27FC236}">
                <a16:creationId xmlns:a16="http://schemas.microsoft.com/office/drawing/2014/main" xmlns="" id="{0D44BA52-C724-402F-A5CA-18518E22D29B}"/>
              </a:ext>
            </a:extLst>
          </p:cNvPr>
          <p:cNvGraphicFramePr>
            <a:graphicFrameLocks noGrp="1"/>
          </p:cNvGraphicFramePr>
          <p:nvPr>
            <p:extLst>
              <p:ext uri="{D42A27DB-BD31-4B8C-83A1-F6EECF244321}">
                <p14:modId xmlns:p14="http://schemas.microsoft.com/office/powerpoint/2010/main" val="1987938710"/>
              </p:ext>
            </p:extLst>
          </p:nvPr>
        </p:nvGraphicFramePr>
        <p:xfrm>
          <a:off x="296444" y="5223738"/>
          <a:ext cx="8472456" cy="518160"/>
        </p:xfrm>
        <a:graphic>
          <a:graphicData uri="http://schemas.openxmlformats.org/drawingml/2006/table">
            <a:tbl>
              <a:tblPr firstRow="1" bandRow="1">
                <a:effectLst/>
                <a:tableStyleId>{1FECB4D8-DB02-4DC6-A0A2-4F2EBAE1DC90}</a:tableStyleId>
              </a:tblPr>
              <a:tblGrid>
                <a:gridCol w="1309658">
                  <a:extLst>
                    <a:ext uri="{9D8B030D-6E8A-4147-A177-3AD203B41FA5}">
                      <a16:colId xmlns:a16="http://schemas.microsoft.com/office/drawing/2014/main" xmlns="" val="1744541775"/>
                    </a:ext>
                  </a:extLst>
                </a:gridCol>
                <a:gridCol w="2286000">
                  <a:extLst>
                    <a:ext uri="{9D8B030D-6E8A-4147-A177-3AD203B41FA5}">
                      <a16:colId xmlns:a16="http://schemas.microsoft.com/office/drawing/2014/main" xmlns="" val="1838148499"/>
                    </a:ext>
                  </a:extLst>
                </a:gridCol>
                <a:gridCol w="1686560">
                  <a:extLst>
                    <a:ext uri="{9D8B030D-6E8A-4147-A177-3AD203B41FA5}">
                      <a16:colId xmlns:a16="http://schemas.microsoft.com/office/drawing/2014/main" xmlns="" val="1482488788"/>
                    </a:ext>
                  </a:extLst>
                </a:gridCol>
                <a:gridCol w="3190238">
                  <a:extLst>
                    <a:ext uri="{9D8B030D-6E8A-4147-A177-3AD203B41FA5}">
                      <a16:colId xmlns:a16="http://schemas.microsoft.com/office/drawing/2014/main" xmlns="" val="2797253616"/>
                    </a:ext>
                  </a:extLst>
                </a:gridCol>
              </a:tblGrid>
              <a:tr h="370840">
                <a:tc>
                  <a:txBody>
                    <a:bodyPr/>
                    <a:lstStyle/>
                    <a:p>
                      <a:pPr marL="0" algn="ctr" defTabSz="457200" rtl="0" eaLnBrk="1" latinLnBrk="0" hangingPunct="1"/>
                      <a:r>
                        <a:rPr lang="en-GB" sz="2800" b="1" kern="1200" dirty="0">
                          <a:solidFill>
                            <a:schemeClr val="tx1"/>
                          </a:solidFill>
                          <a:latin typeface="Century Gothic" panose="020B0502020202020204" pitchFamily="34" charset="0"/>
                          <a:ea typeface="+mn-ea"/>
                          <a:cs typeface="+mn-cs"/>
                        </a:rPr>
                        <a:t> full</a:t>
                      </a:r>
                      <a:endParaRPr lang="en-US" sz="2800" b="1" kern="1200" dirty="0">
                        <a:solidFill>
                          <a:schemeClr val="tx1"/>
                        </a:solidFill>
                        <a:latin typeface="Century Gothic" panose="020B0502020202020204"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457200" rtl="0" eaLnBrk="1" latinLnBrk="0" hangingPunct="1"/>
                      <a:r>
                        <a:rPr lang="en-GB" sz="2800" b="1" kern="1200" dirty="0">
                          <a:solidFill>
                            <a:schemeClr val="tx1"/>
                          </a:solidFill>
                          <a:latin typeface="Century Gothic" panose="020B0502020202020204" pitchFamily="34" charset="0"/>
                          <a:ea typeface="+mn-ea"/>
                          <a:cs typeface="+mn-cs"/>
                        </a:rPr>
                        <a:t>quarter</a:t>
                      </a:r>
                      <a:endParaRPr lang="en-US" sz="2800" b="1" kern="1200" dirty="0">
                        <a:solidFill>
                          <a:schemeClr val="tx1"/>
                        </a:solidFill>
                        <a:latin typeface="Century Gothic" panose="020B0502020202020204"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457200" rtl="0" eaLnBrk="1" latinLnBrk="0" hangingPunct="1"/>
                      <a:r>
                        <a:rPr lang="en-GB" sz="2800" b="1" kern="1200" dirty="0">
                          <a:solidFill>
                            <a:schemeClr val="tx1"/>
                          </a:solidFill>
                          <a:latin typeface="Century Gothic" panose="020B0502020202020204" pitchFamily="34" charset="0"/>
                          <a:ea typeface="+mn-ea"/>
                          <a:cs typeface="+mn-cs"/>
                        </a:rPr>
                        <a:t>half</a:t>
                      </a:r>
                      <a:endParaRPr lang="en-US" sz="2800" b="1" kern="1200" dirty="0">
                        <a:solidFill>
                          <a:schemeClr val="tx1"/>
                        </a:solidFill>
                        <a:latin typeface="Century Gothic" panose="020B0502020202020204"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457200" rtl="0" eaLnBrk="1" latinLnBrk="0" hangingPunct="1"/>
                      <a:r>
                        <a:rPr lang="en-GB" sz="2800" b="1" kern="1200" dirty="0">
                          <a:solidFill>
                            <a:schemeClr val="tx1"/>
                          </a:solidFill>
                          <a:latin typeface="Century Gothic" panose="020B0502020202020204" pitchFamily="34" charset="0"/>
                          <a:ea typeface="+mn-ea"/>
                          <a:cs typeface="+mn-cs"/>
                        </a:rPr>
                        <a:t>three-quarters</a:t>
                      </a:r>
                      <a:endParaRPr lang="en-US" sz="2800" b="1" kern="1200" dirty="0">
                        <a:solidFill>
                          <a:schemeClr val="tx1"/>
                        </a:solidFill>
                        <a:latin typeface="Century Gothic" panose="020B0502020202020204"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4284868209"/>
                  </a:ext>
                </a:extLst>
              </a:tr>
            </a:tbl>
          </a:graphicData>
        </a:graphic>
      </p:graphicFrame>
      <p:sp>
        <p:nvSpPr>
          <p:cNvPr id="5" name="TextBox 4">
            <a:extLst>
              <a:ext uri="{FF2B5EF4-FFF2-40B4-BE49-F238E27FC236}">
                <a16:creationId xmlns:a16="http://schemas.microsoft.com/office/drawing/2014/main" xmlns="" id="{EB7E79DE-8C50-4B5B-93F0-91DAE4CFD046}"/>
              </a:ext>
            </a:extLst>
          </p:cNvPr>
          <p:cNvSpPr txBox="1"/>
          <p:nvPr/>
        </p:nvSpPr>
        <p:spPr>
          <a:xfrm>
            <a:off x="8210920" y="6002804"/>
            <a:ext cx="588928" cy="276999"/>
          </a:xfrm>
          <a:prstGeom prst="rect">
            <a:avLst/>
          </a:prstGeom>
          <a:noFill/>
        </p:spPr>
        <p:txBody>
          <a:bodyPr wrap="square" rtlCol="0" anchor="ctr">
            <a:spAutoFit/>
          </a:bodyPr>
          <a:lstStyle/>
          <a:p>
            <a:pPr algn="ctr"/>
            <a:r>
              <a:rPr lang="en-GB" sz="1200" b="1" dirty="0">
                <a:latin typeface="Century Gothic" panose="020B0502020202020204" pitchFamily="34" charset="0"/>
              </a:rPr>
              <a:t>Y2</a:t>
            </a:r>
          </a:p>
        </p:txBody>
      </p:sp>
    </p:spTree>
    <p:extLst>
      <p:ext uri="{BB962C8B-B14F-4D97-AF65-F5344CB8AC3E}">
        <p14:creationId xmlns:p14="http://schemas.microsoft.com/office/powerpoint/2010/main" val="42235550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D9426B6B-94AA-4D9B-BC63-8F0BC9ED51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8" name="Picture 17" descr="A close up of a sign&#10;&#10;Description generated with high confidence">
            <a:extLst>
              <a:ext uri="{FF2B5EF4-FFF2-40B4-BE49-F238E27FC236}">
                <a16:creationId xmlns:a16="http://schemas.microsoft.com/office/drawing/2014/main" xmlns="" id="{AF62330C-AB9B-43BE-82E4-98A7F5B9D6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39" y="6454317"/>
            <a:ext cx="1174025" cy="278902"/>
          </a:xfrm>
          <a:prstGeom prst="rect">
            <a:avLst/>
          </a:prstGeom>
        </p:spPr>
      </p:pic>
      <p:sp>
        <p:nvSpPr>
          <p:cNvPr id="19" name="Rectangle 18">
            <a:extLst>
              <a:ext uri="{FF2B5EF4-FFF2-40B4-BE49-F238E27FC236}">
                <a16:creationId xmlns:a16="http://schemas.microsoft.com/office/drawing/2014/main" xmlns="" id="{5252A847-DE45-4FA3-A1F8-EEBEB845FF8E}"/>
              </a:ext>
            </a:extLst>
          </p:cNvPr>
          <p:cNvSpPr/>
          <p:nvPr/>
        </p:nvSpPr>
        <p:spPr>
          <a:xfrm>
            <a:off x="275304" y="272387"/>
            <a:ext cx="8593393" cy="6057245"/>
          </a:xfrm>
          <a:prstGeom prst="rect">
            <a:avLst/>
          </a:prstGeom>
          <a:solidFill>
            <a:schemeClr val="bg1">
              <a:alpha val="82000"/>
            </a:schemeClr>
          </a:solidFill>
          <a:ln>
            <a:solidFill>
              <a:schemeClr val="bg1">
                <a:lumMod val="5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rgbClr val="E7E6E6">
                    <a:lumMod val="50000"/>
                  </a:srgbClr>
                </a:solidFill>
                <a:latin typeface="Century Gothic" panose="020B0502020202020204" pitchFamily="34" charset="0"/>
              </a:rPr>
              <a:t>Year 1/2 – Spring Block 4 – Weight and Volume</a:t>
            </a:r>
          </a:p>
          <a:p>
            <a:pPr algn="ctr"/>
            <a:endParaRPr lang="en-GB" sz="2000" b="1" u="sng" dirty="0">
              <a:solidFill>
                <a:srgbClr val="E7E6E6">
                  <a:lumMod val="50000"/>
                </a:srgbClr>
              </a:solidFill>
              <a:latin typeface="Century Gothic" panose="020B0502020202020204" pitchFamily="34" charset="0"/>
            </a:endParaRPr>
          </a:p>
          <a:p>
            <a:pPr algn="ctr"/>
            <a:endParaRPr lang="en-GB" sz="1600" b="1" u="sng" dirty="0">
              <a:solidFill>
                <a:srgbClr val="E7E6E6">
                  <a:lumMod val="50000"/>
                </a:srgbClr>
              </a:solidFill>
              <a:latin typeface="Century Gothic" panose="020B0502020202020204" pitchFamily="34" charset="0"/>
            </a:endParaRPr>
          </a:p>
          <a:p>
            <a:pPr algn="ctr"/>
            <a:endParaRPr lang="en-GB" sz="1600" b="1" u="sng" dirty="0">
              <a:solidFill>
                <a:srgbClr val="E7E6E6">
                  <a:lumMod val="50000"/>
                </a:srgbClr>
              </a:solidFill>
              <a:latin typeface="Century Gothic" panose="020B0502020202020204" pitchFamily="34" charset="0"/>
            </a:endParaRPr>
          </a:p>
          <a:p>
            <a:pPr algn="ctr"/>
            <a:r>
              <a:rPr lang="en-GB" sz="4800" b="1" dirty="0">
                <a:solidFill>
                  <a:schemeClr val="bg2">
                    <a:lumMod val="25000"/>
                  </a:schemeClr>
                </a:solidFill>
                <a:latin typeface="Century Gothic" panose="020B0502020202020204" pitchFamily="34" charset="0"/>
              </a:rPr>
              <a:t>Step 4</a:t>
            </a:r>
          </a:p>
          <a:p>
            <a:pPr algn="ctr"/>
            <a:endParaRPr lang="en-GB" sz="4800" b="1" dirty="0">
              <a:solidFill>
                <a:schemeClr val="bg2">
                  <a:lumMod val="25000"/>
                </a:schemeClr>
              </a:solidFill>
              <a:latin typeface="Century Gothic" panose="020B0502020202020204" pitchFamily="34" charset="0"/>
            </a:endParaRPr>
          </a:p>
          <a:p>
            <a:pPr algn="ctr"/>
            <a:r>
              <a:rPr lang="en-GB" sz="4800" b="1" dirty="0">
                <a:solidFill>
                  <a:schemeClr val="bg2">
                    <a:lumMod val="25000"/>
                  </a:schemeClr>
                </a:solidFill>
                <a:latin typeface="Century Gothic" panose="020B0502020202020204" pitchFamily="34" charset="0"/>
              </a:rPr>
              <a:t>Year 1: Introduce Capacity</a:t>
            </a:r>
          </a:p>
          <a:p>
            <a:pPr algn="ctr"/>
            <a:r>
              <a:rPr lang="en-GB" sz="4800" b="1" dirty="0">
                <a:solidFill>
                  <a:schemeClr val="bg2">
                    <a:lumMod val="25000"/>
                  </a:schemeClr>
                </a:solidFill>
                <a:latin typeface="Century Gothic" panose="020B0502020202020204" pitchFamily="34" charset="0"/>
              </a:rPr>
              <a:t>Year 2: Compare Capacity</a:t>
            </a:r>
            <a:endParaRPr lang="en-GB" sz="4000" b="1" dirty="0">
              <a:solidFill>
                <a:schemeClr val="bg2">
                  <a:lumMod val="25000"/>
                </a:schemeClr>
              </a:solidFill>
              <a:latin typeface="Century Gothic" panose="020B0502020202020204" pitchFamily="34" charset="0"/>
            </a:endParaRPr>
          </a:p>
          <a:p>
            <a:pPr lvl="0" algn="ctr"/>
            <a:endParaRPr lang="en-GB" sz="4000" b="1" dirty="0">
              <a:solidFill>
                <a:schemeClr val="bg2">
                  <a:lumMod val="25000"/>
                </a:schemeClr>
              </a:solidFill>
              <a:latin typeface="Century Gothic" panose="020B0502020202020204" pitchFamily="34" charset="0"/>
            </a:endParaRPr>
          </a:p>
          <a:p>
            <a:pPr lvl="0" algn="ctr"/>
            <a:endParaRPr lang="en-GB" sz="4000" b="1" dirty="0">
              <a:solidFill>
                <a:schemeClr val="bg2">
                  <a:lumMod val="50000"/>
                </a:schemeClr>
              </a:solidFill>
              <a:latin typeface="Century Gothic" panose="020B0502020202020204" pitchFamily="34" charset="0"/>
            </a:endParaRPr>
          </a:p>
          <a:p>
            <a:pPr algn="ctr"/>
            <a:endParaRPr lang="en-GB" sz="2000" b="1" u="sng" dirty="0">
              <a:solidFill>
                <a:schemeClr val="bg2">
                  <a:lumMod val="50000"/>
                </a:schemeClr>
              </a:solidFill>
              <a:latin typeface="Century Gothic" panose="020B0502020202020204" pitchFamily="34" charset="0"/>
            </a:endParaRPr>
          </a:p>
          <a:p>
            <a:pPr lvl="0" algn="ctr"/>
            <a:r>
              <a:rPr lang="en-GB" sz="2400" b="1" u="sng" dirty="0">
                <a:solidFill>
                  <a:schemeClr val="tx1"/>
                </a:solidFill>
                <a:latin typeface="Century Gothic" panose="020B0502020202020204" pitchFamily="34" charset="0"/>
              </a:rPr>
              <a:t> </a:t>
            </a:r>
          </a:p>
          <a:p>
            <a:pPr lvl="0" algn="ctr"/>
            <a:endParaRPr lang="en-GB" sz="2400" b="1" u="sng" dirty="0">
              <a:solidFill>
                <a:schemeClr val="tx1"/>
              </a:solidFill>
              <a:latin typeface="Century Gothic" panose="020B0502020202020204" pitchFamily="34" charset="0"/>
            </a:endParaRPr>
          </a:p>
          <a:p>
            <a:pPr lvl="0" algn="ctr"/>
            <a:endParaRPr lang="en-GB" sz="2400" b="1" dirty="0">
              <a:solidFill>
                <a:schemeClr val="tx1"/>
              </a:solidFill>
              <a:latin typeface="Century Gothic" panose="020B0502020202020204" pitchFamily="34" charset="0"/>
            </a:endParaRPr>
          </a:p>
          <a:p>
            <a:pPr lvl="0" algn="ctr"/>
            <a:endParaRPr lang="en-GB" sz="2400" b="1" dirty="0">
              <a:solidFill>
                <a:schemeClr val="tx1"/>
              </a:solidFill>
              <a:latin typeface="Century Gothic" panose="020B0502020202020204" pitchFamily="34" charset="0"/>
            </a:endParaRPr>
          </a:p>
          <a:p>
            <a:pPr lvl="0" algn="ctr"/>
            <a:endParaRPr lang="en-GB" sz="2400" b="1" dirty="0">
              <a:solidFill>
                <a:schemeClr val="tx1"/>
              </a:solidFill>
              <a:latin typeface="Century Gothic" panose="020B0502020202020204" pitchFamily="34" charset="0"/>
            </a:endParaRPr>
          </a:p>
          <a:p>
            <a:pPr lvl="0" algn="ctr"/>
            <a:endParaRPr lang="en-GB" sz="2400" b="1" dirty="0">
              <a:solidFill>
                <a:schemeClr val="tx1"/>
              </a:solidFill>
              <a:latin typeface="Century Gothic" panose="020B0502020202020204" pitchFamily="34" charset="0"/>
            </a:endParaRPr>
          </a:p>
        </p:txBody>
      </p:sp>
      <p:sp>
        <p:nvSpPr>
          <p:cNvPr id="7" name="TextBox 8">
            <a:extLst>
              <a:ext uri="{FF2B5EF4-FFF2-40B4-BE49-F238E27FC236}">
                <a16:creationId xmlns:a16="http://schemas.microsoft.com/office/drawing/2014/main" xmlns="" id="{9C98043F-F327-469C-AFFD-8AE7F5773C62}"/>
              </a:ext>
            </a:extLst>
          </p:cNvPr>
          <p:cNvSpPr txBox="1"/>
          <p:nvPr/>
        </p:nvSpPr>
        <p:spPr>
          <a:xfrm>
            <a:off x="27814" y="6688627"/>
            <a:ext cx="1231337" cy="169277"/>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GB" altLang="en-US" sz="500" b="1" dirty="0">
                <a:latin typeface="Century Gothic" panose="020B0502020202020204" pitchFamily="34" charset="0"/>
              </a:rPr>
              <a:t>© Classroom Secrets Limited 2019</a:t>
            </a:r>
          </a:p>
        </p:txBody>
      </p:sp>
    </p:spTree>
    <p:extLst>
      <p:ext uri="{BB962C8B-B14F-4D97-AF65-F5344CB8AC3E}">
        <p14:creationId xmlns:p14="http://schemas.microsoft.com/office/powerpoint/2010/main" val="3323542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F64F2EA-4983-4CD1-8344-D2EF0C0325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20" name="Rectangle 19">
            <a:extLst>
              <a:ext uri="{FF2B5EF4-FFF2-40B4-BE49-F238E27FC236}">
                <a16:creationId xmlns:a16="http://schemas.microsoft.com/office/drawing/2014/main" xmlns="" id="{1D3B8824-8145-4255-9D6B-60A0E9C9551A}"/>
              </a:ext>
            </a:extLst>
          </p:cNvPr>
          <p:cNvSpPr/>
          <p:nvPr/>
        </p:nvSpPr>
        <p:spPr>
          <a:xfrm>
            <a:off x="275304" y="272387"/>
            <a:ext cx="8593393" cy="6057245"/>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Varied Fluency 3</a:t>
            </a:r>
          </a:p>
          <a:p>
            <a:pPr algn="ctr"/>
            <a:endParaRPr lang="en-GB" sz="1200" u="sng" dirty="0">
              <a:solidFill>
                <a:schemeClr val="bg2">
                  <a:lumMod val="50000"/>
                </a:schemeClr>
              </a:solidFill>
              <a:latin typeface="SassoonCRInfantMedium" panose="02000603020000020003" pitchFamily="2" charset="0"/>
            </a:endParaRPr>
          </a:p>
          <a:p>
            <a:pPr algn="ctr"/>
            <a:r>
              <a:rPr lang="en-GB" sz="2000" b="1" dirty="0">
                <a:solidFill>
                  <a:schemeClr val="tx1"/>
                </a:solidFill>
                <a:latin typeface="Century Gothic" panose="020B0502020202020204" pitchFamily="34" charset="0"/>
              </a:rPr>
              <a:t>Draw a line to the word that best describes</a:t>
            </a:r>
          </a:p>
          <a:p>
            <a:pPr algn="ctr"/>
            <a:r>
              <a:rPr lang="en-GB" sz="2000" b="1" dirty="0">
                <a:solidFill>
                  <a:schemeClr val="tx1"/>
                </a:solidFill>
                <a:latin typeface="Century Gothic" panose="020B0502020202020204" pitchFamily="34" charset="0"/>
              </a:rPr>
              <a:t>the volume of each container. </a:t>
            </a:r>
          </a:p>
        </p:txBody>
      </p:sp>
      <p:graphicFrame>
        <p:nvGraphicFramePr>
          <p:cNvPr id="21" name="Table 20">
            <a:extLst>
              <a:ext uri="{FF2B5EF4-FFF2-40B4-BE49-F238E27FC236}">
                <a16:creationId xmlns:a16="http://schemas.microsoft.com/office/drawing/2014/main" xmlns="" id="{B5DC3C52-F40E-409C-A2DC-80D758C0C260}"/>
              </a:ext>
            </a:extLst>
          </p:cNvPr>
          <p:cNvGraphicFramePr>
            <a:graphicFrameLocks noGrp="1"/>
          </p:cNvGraphicFramePr>
          <p:nvPr>
            <p:extLst>
              <p:ext uri="{D42A27DB-BD31-4B8C-83A1-F6EECF244321}">
                <p14:modId xmlns:p14="http://schemas.microsoft.com/office/powerpoint/2010/main" val="3620166846"/>
              </p:ext>
            </p:extLst>
          </p:nvPr>
        </p:nvGraphicFramePr>
        <p:xfrm>
          <a:off x="296444" y="5223738"/>
          <a:ext cx="8472456" cy="518160"/>
        </p:xfrm>
        <a:graphic>
          <a:graphicData uri="http://schemas.openxmlformats.org/drawingml/2006/table">
            <a:tbl>
              <a:tblPr firstRow="1" bandRow="1">
                <a:effectLst/>
                <a:tableStyleId>{1FECB4D8-DB02-4DC6-A0A2-4F2EBAE1DC90}</a:tableStyleId>
              </a:tblPr>
              <a:tblGrid>
                <a:gridCol w="1309658">
                  <a:extLst>
                    <a:ext uri="{9D8B030D-6E8A-4147-A177-3AD203B41FA5}">
                      <a16:colId xmlns:a16="http://schemas.microsoft.com/office/drawing/2014/main" xmlns="" val="1744541775"/>
                    </a:ext>
                  </a:extLst>
                </a:gridCol>
                <a:gridCol w="2286000">
                  <a:extLst>
                    <a:ext uri="{9D8B030D-6E8A-4147-A177-3AD203B41FA5}">
                      <a16:colId xmlns:a16="http://schemas.microsoft.com/office/drawing/2014/main" xmlns="" val="1838148499"/>
                    </a:ext>
                  </a:extLst>
                </a:gridCol>
                <a:gridCol w="1686560">
                  <a:extLst>
                    <a:ext uri="{9D8B030D-6E8A-4147-A177-3AD203B41FA5}">
                      <a16:colId xmlns:a16="http://schemas.microsoft.com/office/drawing/2014/main" xmlns="" val="1482488788"/>
                    </a:ext>
                  </a:extLst>
                </a:gridCol>
                <a:gridCol w="3190238">
                  <a:extLst>
                    <a:ext uri="{9D8B030D-6E8A-4147-A177-3AD203B41FA5}">
                      <a16:colId xmlns:a16="http://schemas.microsoft.com/office/drawing/2014/main" xmlns="" val="2797253616"/>
                    </a:ext>
                  </a:extLst>
                </a:gridCol>
              </a:tblGrid>
              <a:tr h="370840">
                <a:tc>
                  <a:txBody>
                    <a:bodyPr/>
                    <a:lstStyle/>
                    <a:p>
                      <a:pPr marL="0" algn="ctr" defTabSz="457200" rtl="0" eaLnBrk="1" latinLnBrk="0" hangingPunct="1"/>
                      <a:r>
                        <a:rPr lang="en-GB" sz="2800" b="1" kern="1200" dirty="0">
                          <a:solidFill>
                            <a:schemeClr val="tx1"/>
                          </a:solidFill>
                          <a:latin typeface="Century Gothic" panose="020B0502020202020204" pitchFamily="34" charset="0"/>
                          <a:ea typeface="+mn-ea"/>
                          <a:cs typeface="+mn-cs"/>
                        </a:rPr>
                        <a:t> full</a:t>
                      </a:r>
                      <a:endParaRPr lang="en-US" sz="2800" b="1" kern="1200" dirty="0">
                        <a:solidFill>
                          <a:schemeClr val="tx1"/>
                        </a:solidFill>
                        <a:latin typeface="Century Gothic" panose="020B0502020202020204"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457200" rtl="0" eaLnBrk="1" latinLnBrk="0" hangingPunct="1"/>
                      <a:r>
                        <a:rPr lang="en-GB" sz="2800" b="1" kern="1200" dirty="0">
                          <a:solidFill>
                            <a:schemeClr val="tx1"/>
                          </a:solidFill>
                          <a:latin typeface="Century Gothic" panose="020B0502020202020204" pitchFamily="34" charset="0"/>
                          <a:ea typeface="+mn-ea"/>
                          <a:cs typeface="+mn-cs"/>
                        </a:rPr>
                        <a:t>quarter</a:t>
                      </a:r>
                      <a:endParaRPr lang="en-US" sz="2800" b="1" kern="1200" dirty="0">
                        <a:solidFill>
                          <a:schemeClr val="tx1"/>
                        </a:solidFill>
                        <a:latin typeface="Century Gothic" panose="020B0502020202020204"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457200" rtl="0" eaLnBrk="1" latinLnBrk="0" hangingPunct="1"/>
                      <a:r>
                        <a:rPr lang="en-GB" sz="2800" b="1" kern="1200" dirty="0">
                          <a:solidFill>
                            <a:schemeClr val="tx1"/>
                          </a:solidFill>
                          <a:latin typeface="Century Gothic" panose="020B0502020202020204" pitchFamily="34" charset="0"/>
                          <a:ea typeface="+mn-ea"/>
                          <a:cs typeface="+mn-cs"/>
                        </a:rPr>
                        <a:t>half</a:t>
                      </a:r>
                      <a:endParaRPr lang="en-US" sz="2800" b="1" kern="1200" dirty="0">
                        <a:solidFill>
                          <a:schemeClr val="tx1"/>
                        </a:solidFill>
                        <a:latin typeface="Century Gothic" panose="020B0502020202020204"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457200" rtl="0" eaLnBrk="1" latinLnBrk="0" hangingPunct="1"/>
                      <a:r>
                        <a:rPr lang="en-GB" sz="2800" b="1" kern="1200" dirty="0">
                          <a:solidFill>
                            <a:schemeClr val="tx1"/>
                          </a:solidFill>
                          <a:latin typeface="Century Gothic" panose="020B0502020202020204" pitchFamily="34" charset="0"/>
                          <a:ea typeface="+mn-ea"/>
                          <a:cs typeface="+mn-cs"/>
                        </a:rPr>
                        <a:t>three-quarters</a:t>
                      </a:r>
                      <a:endParaRPr lang="en-US" sz="2800" b="1" kern="1200" dirty="0">
                        <a:solidFill>
                          <a:schemeClr val="tx1"/>
                        </a:solidFill>
                        <a:latin typeface="Century Gothic" panose="020B0502020202020204"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4284868209"/>
                  </a:ext>
                </a:extLst>
              </a:tr>
            </a:tbl>
          </a:graphicData>
        </a:graphic>
      </p:graphicFrame>
      <p:sp>
        <p:nvSpPr>
          <p:cNvPr id="5" name="TextBox 4">
            <a:extLst>
              <a:ext uri="{FF2B5EF4-FFF2-40B4-BE49-F238E27FC236}">
                <a16:creationId xmlns:a16="http://schemas.microsoft.com/office/drawing/2014/main" xmlns="" id="{41022941-0369-436E-BA4C-CD79F7D74A83}"/>
              </a:ext>
            </a:extLst>
          </p:cNvPr>
          <p:cNvSpPr txBox="1"/>
          <p:nvPr/>
        </p:nvSpPr>
        <p:spPr>
          <a:xfrm>
            <a:off x="8210920" y="6002804"/>
            <a:ext cx="588928" cy="276999"/>
          </a:xfrm>
          <a:prstGeom prst="rect">
            <a:avLst/>
          </a:prstGeom>
          <a:noFill/>
        </p:spPr>
        <p:txBody>
          <a:bodyPr wrap="square" rtlCol="0" anchor="ctr">
            <a:spAutoFit/>
          </a:bodyPr>
          <a:lstStyle/>
          <a:p>
            <a:pPr algn="ctr"/>
            <a:r>
              <a:rPr lang="en-GB" sz="1200" b="1" dirty="0">
                <a:latin typeface="Century Gothic" panose="020B0502020202020204" pitchFamily="34" charset="0"/>
              </a:rPr>
              <a:t>Y2</a:t>
            </a:r>
          </a:p>
        </p:txBody>
      </p:sp>
    </p:spTree>
    <p:extLst>
      <p:ext uri="{BB962C8B-B14F-4D97-AF65-F5344CB8AC3E}">
        <p14:creationId xmlns:p14="http://schemas.microsoft.com/office/powerpoint/2010/main" val="20701231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4B9C24C-1546-4074-B02C-D0A270CE3B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15" name="Rectangle 14">
            <a:extLst>
              <a:ext uri="{FF2B5EF4-FFF2-40B4-BE49-F238E27FC236}">
                <a16:creationId xmlns:a16="http://schemas.microsoft.com/office/drawing/2014/main" xmlns="" id="{532A2826-A272-42D4-9601-60E400877323}"/>
              </a:ext>
            </a:extLst>
          </p:cNvPr>
          <p:cNvSpPr/>
          <p:nvPr/>
        </p:nvSpPr>
        <p:spPr>
          <a:xfrm>
            <a:off x="275304" y="272387"/>
            <a:ext cx="8593393" cy="6057245"/>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Varied Fluency 4</a:t>
            </a:r>
          </a:p>
          <a:p>
            <a:pPr algn="ctr"/>
            <a:endParaRPr lang="en-GB" sz="1200" u="sng" dirty="0">
              <a:solidFill>
                <a:schemeClr val="bg2">
                  <a:lumMod val="50000"/>
                </a:schemeClr>
              </a:solidFill>
              <a:latin typeface="SassoonCRInfantMedium" panose="02000603020000020003" pitchFamily="2" charset="0"/>
            </a:endParaRPr>
          </a:p>
          <a:p>
            <a:pPr lvl="0" algn="ctr">
              <a:defRPr/>
            </a:pPr>
            <a:r>
              <a:rPr lang="en-GB" sz="2000" b="1" dirty="0">
                <a:solidFill>
                  <a:schemeClr val="tx1"/>
                </a:solidFill>
                <a:latin typeface="Century Gothic" panose="020B0502020202020204" pitchFamily="34" charset="0"/>
              </a:rPr>
              <a:t>Order these items from the </a:t>
            </a:r>
          </a:p>
          <a:p>
            <a:pPr lvl="0" algn="ctr">
              <a:defRPr/>
            </a:pPr>
            <a:r>
              <a:rPr lang="en-GB" sz="2000" b="1" dirty="0">
                <a:solidFill>
                  <a:schemeClr val="tx1"/>
                </a:solidFill>
                <a:latin typeface="Century Gothic" panose="020B0502020202020204" pitchFamily="34" charset="0"/>
              </a:rPr>
              <a:t>largest capacity to the smallest capacity.</a:t>
            </a:r>
          </a:p>
        </p:txBody>
      </p:sp>
      <p:sp>
        <p:nvSpPr>
          <p:cNvPr id="4" name="TextBox 3">
            <a:extLst>
              <a:ext uri="{FF2B5EF4-FFF2-40B4-BE49-F238E27FC236}">
                <a16:creationId xmlns:a16="http://schemas.microsoft.com/office/drawing/2014/main" xmlns="" id="{8122DD7D-8387-42D1-89F5-58536AB1F2A6}"/>
              </a:ext>
            </a:extLst>
          </p:cNvPr>
          <p:cNvSpPr txBox="1"/>
          <p:nvPr/>
        </p:nvSpPr>
        <p:spPr>
          <a:xfrm>
            <a:off x="8210920" y="6002804"/>
            <a:ext cx="588928" cy="276999"/>
          </a:xfrm>
          <a:prstGeom prst="rect">
            <a:avLst/>
          </a:prstGeom>
          <a:noFill/>
        </p:spPr>
        <p:txBody>
          <a:bodyPr wrap="square" rtlCol="0" anchor="ctr">
            <a:spAutoFit/>
          </a:bodyPr>
          <a:lstStyle/>
          <a:p>
            <a:pPr algn="ctr"/>
            <a:r>
              <a:rPr lang="en-GB" sz="1200" b="1" dirty="0">
                <a:latin typeface="Century Gothic" panose="020B0502020202020204" pitchFamily="34" charset="0"/>
              </a:rPr>
              <a:t>Y2</a:t>
            </a:r>
          </a:p>
        </p:txBody>
      </p:sp>
    </p:spTree>
    <p:extLst>
      <p:ext uri="{BB962C8B-B14F-4D97-AF65-F5344CB8AC3E}">
        <p14:creationId xmlns:p14="http://schemas.microsoft.com/office/powerpoint/2010/main" val="10974417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8A763EF0-9E4D-4D80-AEFB-28FFCFAD21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23" name="Rectangle 22">
            <a:extLst>
              <a:ext uri="{FF2B5EF4-FFF2-40B4-BE49-F238E27FC236}">
                <a16:creationId xmlns:a16="http://schemas.microsoft.com/office/drawing/2014/main" xmlns="" id="{27C02638-CCAA-4C07-BCAB-40A09752D6BF}"/>
              </a:ext>
            </a:extLst>
          </p:cNvPr>
          <p:cNvSpPr/>
          <p:nvPr/>
        </p:nvSpPr>
        <p:spPr>
          <a:xfrm>
            <a:off x="275304" y="272387"/>
            <a:ext cx="8593393" cy="6057245"/>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Varied Fluency 4</a:t>
            </a:r>
          </a:p>
          <a:p>
            <a:pPr algn="ctr"/>
            <a:endParaRPr lang="en-GB" sz="1200" u="sng" dirty="0">
              <a:solidFill>
                <a:schemeClr val="bg2">
                  <a:lumMod val="50000"/>
                </a:schemeClr>
              </a:solidFill>
              <a:latin typeface="SassoonCRInfantMedium" panose="02000603020000020003" pitchFamily="2" charset="0"/>
            </a:endParaRPr>
          </a:p>
          <a:p>
            <a:pPr lvl="0" algn="ctr">
              <a:defRPr/>
            </a:pPr>
            <a:r>
              <a:rPr lang="en-GB" sz="2000" b="1" dirty="0">
                <a:solidFill>
                  <a:schemeClr val="tx1"/>
                </a:solidFill>
                <a:latin typeface="Century Gothic" panose="020B0502020202020204" pitchFamily="34" charset="0"/>
              </a:rPr>
              <a:t>Order these items from the </a:t>
            </a:r>
          </a:p>
          <a:p>
            <a:pPr lvl="0" algn="ctr">
              <a:defRPr/>
            </a:pPr>
            <a:r>
              <a:rPr lang="en-GB" sz="2000" b="1" dirty="0">
                <a:solidFill>
                  <a:schemeClr val="tx1"/>
                </a:solidFill>
                <a:latin typeface="Century Gothic" panose="020B0502020202020204" pitchFamily="34" charset="0"/>
              </a:rPr>
              <a:t>largest capacity to the smallest capacity.</a:t>
            </a:r>
          </a:p>
        </p:txBody>
      </p:sp>
      <p:cxnSp>
        <p:nvCxnSpPr>
          <p:cNvPr id="24" name="Straight Arrow Connector 23">
            <a:extLst>
              <a:ext uri="{FF2B5EF4-FFF2-40B4-BE49-F238E27FC236}">
                <a16:creationId xmlns:a16="http://schemas.microsoft.com/office/drawing/2014/main" xmlns="" id="{3027012E-EA52-4082-BCC6-4ECCA3246A18}"/>
              </a:ext>
            </a:extLst>
          </p:cNvPr>
          <p:cNvCxnSpPr/>
          <p:nvPr/>
        </p:nvCxnSpPr>
        <p:spPr>
          <a:xfrm>
            <a:off x="922751" y="4802909"/>
            <a:ext cx="7371126"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xmlns="" id="{EAD0C547-8423-4F1F-A815-F02E3E168CFA}"/>
              </a:ext>
            </a:extLst>
          </p:cNvPr>
          <p:cNvSpPr/>
          <p:nvPr/>
        </p:nvSpPr>
        <p:spPr>
          <a:xfrm>
            <a:off x="783289" y="4930688"/>
            <a:ext cx="2287807" cy="400110"/>
          </a:xfrm>
          <a:prstGeom prst="rect">
            <a:avLst/>
          </a:prstGeom>
        </p:spPr>
        <p:txBody>
          <a:bodyPr wrap="none">
            <a:spAutoFit/>
          </a:bodyPr>
          <a:lstStyle/>
          <a:p>
            <a:pPr algn="ctr"/>
            <a:r>
              <a:rPr lang="en-GB" sz="2000" b="1" dirty="0">
                <a:solidFill>
                  <a:srgbClr val="FF0000"/>
                </a:solidFill>
                <a:latin typeface="Century Gothic" panose="020B0502020202020204" pitchFamily="34" charset="0"/>
              </a:rPr>
              <a:t>largest capacity </a:t>
            </a:r>
          </a:p>
        </p:txBody>
      </p:sp>
      <p:sp>
        <p:nvSpPr>
          <p:cNvPr id="26" name="Rectangle 25">
            <a:extLst>
              <a:ext uri="{FF2B5EF4-FFF2-40B4-BE49-F238E27FC236}">
                <a16:creationId xmlns:a16="http://schemas.microsoft.com/office/drawing/2014/main" xmlns="" id="{5646D296-3525-48ED-94F4-B79E9C3F9BA4}"/>
              </a:ext>
            </a:extLst>
          </p:cNvPr>
          <p:cNvSpPr/>
          <p:nvPr/>
        </p:nvSpPr>
        <p:spPr>
          <a:xfrm>
            <a:off x="6198012" y="4950060"/>
            <a:ext cx="2449710" cy="400110"/>
          </a:xfrm>
          <a:prstGeom prst="rect">
            <a:avLst/>
          </a:prstGeom>
        </p:spPr>
        <p:txBody>
          <a:bodyPr wrap="none">
            <a:spAutoFit/>
          </a:bodyPr>
          <a:lstStyle/>
          <a:p>
            <a:pPr algn="ctr"/>
            <a:r>
              <a:rPr lang="en-GB" sz="2000" b="1" dirty="0">
                <a:solidFill>
                  <a:srgbClr val="FF0000"/>
                </a:solidFill>
                <a:latin typeface="Century Gothic" panose="020B0502020202020204" pitchFamily="34" charset="0"/>
              </a:rPr>
              <a:t>smallest capacity </a:t>
            </a:r>
          </a:p>
        </p:txBody>
      </p:sp>
      <p:sp>
        <p:nvSpPr>
          <p:cNvPr id="7" name="TextBox 6">
            <a:extLst>
              <a:ext uri="{FF2B5EF4-FFF2-40B4-BE49-F238E27FC236}">
                <a16:creationId xmlns:a16="http://schemas.microsoft.com/office/drawing/2014/main" xmlns="" id="{80BCB24D-12C6-4927-B6B8-5EF91D9CD6B2}"/>
              </a:ext>
            </a:extLst>
          </p:cNvPr>
          <p:cNvSpPr txBox="1"/>
          <p:nvPr/>
        </p:nvSpPr>
        <p:spPr>
          <a:xfrm>
            <a:off x="8210920" y="6002804"/>
            <a:ext cx="588928" cy="276999"/>
          </a:xfrm>
          <a:prstGeom prst="rect">
            <a:avLst/>
          </a:prstGeom>
          <a:noFill/>
        </p:spPr>
        <p:txBody>
          <a:bodyPr wrap="square" rtlCol="0" anchor="ctr">
            <a:spAutoFit/>
          </a:bodyPr>
          <a:lstStyle/>
          <a:p>
            <a:pPr algn="ctr"/>
            <a:r>
              <a:rPr lang="en-GB" sz="1200" b="1" dirty="0">
                <a:latin typeface="Century Gothic" panose="020B0502020202020204" pitchFamily="34" charset="0"/>
              </a:rPr>
              <a:t>Y2</a:t>
            </a:r>
          </a:p>
        </p:txBody>
      </p:sp>
    </p:spTree>
    <p:extLst>
      <p:ext uri="{BB962C8B-B14F-4D97-AF65-F5344CB8AC3E}">
        <p14:creationId xmlns:p14="http://schemas.microsoft.com/office/powerpoint/2010/main" val="7521116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D9426B6B-94AA-4D9B-BC63-8F0BC9ED51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8" name="Picture 17" descr="A close up of a sign&#10;&#10;Description generated with high confidence">
            <a:extLst>
              <a:ext uri="{FF2B5EF4-FFF2-40B4-BE49-F238E27FC236}">
                <a16:creationId xmlns:a16="http://schemas.microsoft.com/office/drawing/2014/main" xmlns="" id="{AF62330C-AB9B-43BE-82E4-98A7F5B9D6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39" y="6454317"/>
            <a:ext cx="1174025" cy="278902"/>
          </a:xfrm>
          <a:prstGeom prst="rect">
            <a:avLst/>
          </a:prstGeom>
        </p:spPr>
      </p:pic>
      <p:sp>
        <p:nvSpPr>
          <p:cNvPr id="7" name="TextBox 8">
            <a:extLst>
              <a:ext uri="{FF2B5EF4-FFF2-40B4-BE49-F238E27FC236}">
                <a16:creationId xmlns:a16="http://schemas.microsoft.com/office/drawing/2014/main" xmlns="" id="{F2267ACB-233E-41BC-B01B-8F3DC45483E4}"/>
              </a:ext>
            </a:extLst>
          </p:cNvPr>
          <p:cNvSpPr txBox="1"/>
          <p:nvPr/>
        </p:nvSpPr>
        <p:spPr>
          <a:xfrm>
            <a:off x="27814" y="6688627"/>
            <a:ext cx="1231337" cy="169277"/>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GB" altLang="en-US" sz="500" b="1" dirty="0">
                <a:latin typeface="Century Gothic" panose="020B0502020202020204" pitchFamily="34" charset="0"/>
              </a:rPr>
              <a:t>© Classroom Secrets Limited 2019</a:t>
            </a:r>
          </a:p>
        </p:txBody>
      </p:sp>
      <p:pic>
        <p:nvPicPr>
          <p:cNvPr id="11" name="Picture 10">
            <a:extLst>
              <a:ext uri="{FF2B5EF4-FFF2-40B4-BE49-F238E27FC236}">
                <a16:creationId xmlns:a16="http://schemas.microsoft.com/office/drawing/2014/main" xmlns="" id="{5DB31228-E0E4-47C9-97E6-3E7F77099186}"/>
              </a:ext>
            </a:extLst>
          </p:cNvPr>
          <p:cNvPicPr>
            <a:picLocks noChangeAspect="1"/>
          </p:cNvPicPr>
          <p:nvPr/>
        </p:nvPicPr>
        <p:blipFill>
          <a:blip r:embed="rId4"/>
          <a:stretch>
            <a:fillRect/>
          </a:stretch>
        </p:blipFill>
        <p:spPr>
          <a:xfrm>
            <a:off x="115438" y="148682"/>
            <a:ext cx="8913124" cy="6322100"/>
          </a:xfrm>
          <a:prstGeom prst="rect">
            <a:avLst/>
          </a:prstGeom>
        </p:spPr>
      </p:pic>
      <p:sp>
        <p:nvSpPr>
          <p:cNvPr id="14" name="Rectangle 13">
            <a:extLst>
              <a:ext uri="{FF2B5EF4-FFF2-40B4-BE49-F238E27FC236}">
                <a16:creationId xmlns:a16="http://schemas.microsoft.com/office/drawing/2014/main" xmlns="" id="{10A88941-123A-4E4F-95C1-ABBED8D9F193}"/>
              </a:ext>
            </a:extLst>
          </p:cNvPr>
          <p:cNvSpPr/>
          <p:nvPr/>
        </p:nvSpPr>
        <p:spPr>
          <a:xfrm>
            <a:off x="275304" y="272387"/>
            <a:ext cx="8593393" cy="6057245"/>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Problem Solving 1</a:t>
            </a:r>
          </a:p>
          <a:p>
            <a:pPr lvl="0" algn="ctr"/>
            <a:endParaRPr lang="en-GB" sz="2000" b="1" dirty="0">
              <a:solidFill>
                <a:prstClr val="black"/>
              </a:solidFill>
              <a:latin typeface="Century Gothic" panose="020B0502020202020204" pitchFamily="34" charset="0"/>
            </a:endParaRPr>
          </a:p>
          <a:p>
            <a:pPr algn="ctr"/>
            <a:r>
              <a:rPr lang="en-GB" sz="2000" b="1" dirty="0">
                <a:solidFill>
                  <a:schemeClr val="tx1"/>
                </a:solidFill>
                <a:latin typeface="Century Gothic" panose="020B0502020202020204" pitchFamily="34" charset="0"/>
              </a:rPr>
              <a:t>Colour each jug to match the label.</a:t>
            </a: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p:txBody>
      </p:sp>
      <p:sp>
        <p:nvSpPr>
          <p:cNvPr id="15" name="Rectangle: Rounded Corners 14">
            <a:extLst>
              <a:ext uri="{FF2B5EF4-FFF2-40B4-BE49-F238E27FC236}">
                <a16:creationId xmlns:a16="http://schemas.microsoft.com/office/drawing/2014/main" xmlns="" id="{7E34CF6B-1F84-494F-89FC-0772AA4D8096}"/>
              </a:ext>
            </a:extLst>
          </p:cNvPr>
          <p:cNvSpPr/>
          <p:nvPr/>
        </p:nvSpPr>
        <p:spPr>
          <a:xfrm>
            <a:off x="2650644" y="1400748"/>
            <a:ext cx="1433945" cy="752312"/>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400" b="1" dirty="0">
                <a:solidFill>
                  <a:schemeClr val="tx1"/>
                </a:solidFill>
                <a:latin typeface="Century Gothic" panose="020B0502020202020204" pitchFamily="34" charset="0"/>
              </a:rPr>
              <a:t>half full</a:t>
            </a:r>
          </a:p>
        </p:txBody>
      </p:sp>
      <p:sp>
        <p:nvSpPr>
          <p:cNvPr id="16" name="Rectangle: Rounded Corners 15">
            <a:extLst>
              <a:ext uri="{FF2B5EF4-FFF2-40B4-BE49-F238E27FC236}">
                <a16:creationId xmlns:a16="http://schemas.microsoft.com/office/drawing/2014/main" xmlns="" id="{DF8C5862-F24D-4751-AF99-092CBE42C286}"/>
              </a:ext>
            </a:extLst>
          </p:cNvPr>
          <p:cNvSpPr/>
          <p:nvPr/>
        </p:nvSpPr>
        <p:spPr>
          <a:xfrm>
            <a:off x="5057850" y="1400748"/>
            <a:ext cx="1433945" cy="752312"/>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400" b="1" dirty="0">
                <a:solidFill>
                  <a:schemeClr val="tx1"/>
                </a:solidFill>
                <a:latin typeface="Century Gothic" panose="020B0502020202020204" pitchFamily="34" charset="0"/>
              </a:rPr>
              <a:t>nearly empty</a:t>
            </a:r>
          </a:p>
        </p:txBody>
      </p:sp>
      <p:sp>
        <p:nvSpPr>
          <p:cNvPr id="9" name="TextBox 8">
            <a:extLst>
              <a:ext uri="{FF2B5EF4-FFF2-40B4-BE49-F238E27FC236}">
                <a16:creationId xmlns:a16="http://schemas.microsoft.com/office/drawing/2014/main" xmlns="" id="{ED24ABA5-C5CD-4BEB-82A7-AB6ECDA40E66}"/>
              </a:ext>
            </a:extLst>
          </p:cNvPr>
          <p:cNvSpPr txBox="1"/>
          <p:nvPr/>
        </p:nvSpPr>
        <p:spPr>
          <a:xfrm>
            <a:off x="8210920" y="6002804"/>
            <a:ext cx="588928" cy="276999"/>
          </a:xfrm>
          <a:prstGeom prst="rect">
            <a:avLst/>
          </a:prstGeom>
          <a:noFill/>
        </p:spPr>
        <p:txBody>
          <a:bodyPr wrap="square" rtlCol="0" anchor="ctr">
            <a:spAutoFit/>
          </a:bodyPr>
          <a:lstStyle/>
          <a:p>
            <a:pPr algn="ctr"/>
            <a:r>
              <a:rPr lang="en-GB" sz="1200" b="1" dirty="0">
                <a:latin typeface="Century Gothic" panose="020B0502020202020204" pitchFamily="34" charset="0"/>
              </a:rPr>
              <a:t>Y1</a:t>
            </a:r>
          </a:p>
        </p:txBody>
      </p:sp>
    </p:spTree>
    <p:extLst>
      <p:ext uri="{BB962C8B-B14F-4D97-AF65-F5344CB8AC3E}">
        <p14:creationId xmlns:p14="http://schemas.microsoft.com/office/powerpoint/2010/main" val="41767654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D9426B6B-94AA-4D9B-BC63-8F0BC9ED51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8" name="Picture 17" descr="A close up of a sign&#10;&#10;Description generated with high confidence">
            <a:extLst>
              <a:ext uri="{FF2B5EF4-FFF2-40B4-BE49-F238E27FC236}">
                <a16:creationId xmlns:a16="http://schemas.microsoft.com/office/drawing/2014/main" xmlns="" id="{AF62330C-AB9B-43BE-82E4-98A7F5B9D6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39" y="6454317"/>
            <a:ext cx="1174025" cy="278902"/>
          </a:xfrm>
          <a:prstGeom prst="rect">
            <a:avLst/>
          </a:prstGeom>
        </p:spPr>
      </p:pic>
      <p:sp>
        <p:nvSpPr>
          <p:cNvPr id="7" name="TextBox 8">
            <a:extLst>
              <a:ext uri="{FF2B5EF4-FFF2-40B4-BE49-F238E27FC236}">
                <a16:creationId xmlns:a16="http://schemas.microsoft.com/office/drawing/2014/main" xmlns="" id="{F2267ACB-233E-41BC-B01B-8F3DC45483E4}"/>
              </a:ext>
            </a:extLst>
          </p:cNvPr>
          <p:cNvSpPr txBox="1"/>
          <p:nvPr/>
        </p:nvSpPr>
        <p:spPr>
          <a:xfrm>
            <a:off x="27814" y="6688627"/>
            <a:ext cx="1231337" cy="169277"/>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GB" altLang="en-US" sz="500" b="1" dirty="0">
                <a:latin typeface="Century Gothic" panose="020B0502020202020204" pitchFamily="34" charset="0"/>
              </a:rPr>
              <a:t>© Classroom Secrets Limited 2019</a:t>
            </a:r>
          </a:p>
        </p:txBody>
      </p:sp>
      <p:pic>
        <p:nvPicPr>
          <p:cNvPr id="11" name="Picture 10">
            <a:extLst>
              <a:ext uri="{FF2B5EF4-FFF2-40B4-BE49-F238E27FC236}">
                <a16:creationId xmlns:a16="http://schemas.microsoft.com/office/drawing/2014/main" xmlns="" id="{5DB31228-E0E4-47C9-97E6-3E7F77099186}"/>
              </a:ext>
            </a:extLst>
          </p:cNvPr>
          <p:cNvPicPr>
            <a:picLocks noChangeAspect="1"/>
          </p:cNvPicPr>
          <p:nvPr/>
        </p:nvPicPr>
        <p:blipFill>
          <a:blip r:embed="rId4"/>
          <a:stretch>
            <a:fillRect/>
          </a:stretch>
        </p:blipFill>
        <p:spPr>
          <a:xfrm>
            <a:off x="115438" y="148682"/>
            <a:ext cx="8913124" cy="6322100"/>
          </a:xfrm>
          <a:prstGeom prst="rect">
            <a:avLst/>
          </a:prstGeom>
        </p:spPr>
      </p:pic>
      <p:sp>
        <p:nvSpPr>
          <p:cNvPr id="14" name="Rectangle 13">
            <a:extLst>
              <a:ext uri="{FF2B5EF4-FFF2-40B4-BE49-F238E27FC236}">
                <a16:creationId xmlns:a16="http://schemas.microsoft.com/office/drawing/2014/main" xmlns="" id="{10A88941-123A-4E4F-95C1-ABBED8D9F193}"/>
              </a:ext>
            </a:extLst>
          </p:cNvPr>
          <p:cNvSpPr/>
          <p:nvPr/>
        </p:nvSpPr>
        <p:spPr>
          <a:xfrm>
            <a:off x="275304" y="272387"/>
            <a:ext cx="8593393" cy="6057245"/>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Problem Solving 1</a:t>
            </a:r>
          </a:p>
          <a:p>
            <a:pPr lvl="0" algn="ctr"/>
            <a:endParaRPr lang="en-GB" sz="2000" b="1" dirty="0">
              <a:solidFill>
                <a:prstClr val="black"/>
              </a:solidFill>
              <a:latin typeface="Century Gothic" panose="020B0502020202020204" pitchFamily="34" charset="0"/>
            </a:endParaRPr>
          </a:p>
          <a:p>
            <a:pPr algn="ctr"/>
            <a:r>
              <a:rPr lang="en-GB" sz="2000" b="1" dirty="0">
                <a:solidFill>
                  <a:schemeClr val="tx1"/>
                </a:solidFill>
                <a:latin typeface="Century Gothic" panose="020B0502020202020204" pitchFamily="34" charset="0"/>
              </a:rPr>
              <a:t>Colour each jug to match the label.</a:t>
            </a: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r>
              <a:rPr lang="en-GB" sz="2000" b="1" dirty="0">
                <a:solidFill>
                  <a:srgbClr val="FF0000"/>
                </a:solidFill>
                <a:latin typeface="Century Gothic" panose="020B0502020202020204" pitchFamily="34" charset="0"/>
              </a:rPr>
              <a:t>Children should colour half of the first jug and a small amount of the second jug.</a:t>
            </a: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p:txBody>
      </p:sp>
      <p:sp>
        <p:nvSpPr>
          <p:cNvPr id="15" name="Rectangle: Rounded Corners 14">
            <a:extLst>
              <a:ext uri="{FF2B5EF4-FFF2-40B4-BE49-F238E27FC236}">
                <a16:creationId xmlns:a16="http://schemas.microsoft.com/office/drawing/2014/main" xmlns="" id="{7E34CF6B-1F84-494F-89FC-0772AA4D8096}"/>
              </a:ext>
            </a:extLst>
          </p:cNvPr>
          <p:cNvSpPr/>
          <p:nvPr/>
        </p:nvSpPr>
        <p:spPr>
          <a:xfrm>
            <a:off x="2650644" y="1400748"/>
            <a:ext cx="1433945" cy="752312"/>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400" b="1" dirty="0">
                <a:solidFill>
                  <a:schemeClr val="tx1"/>
                </a:solidFill>
                <a:latin typeface="Century Gothic" panose="020B0502020202020204" pitchFamily="34" charset="0"/>
              </a:rPr>
              <a:t>half full</a:t>
            </a:r>
          </a:p>
        </p:txBody>
      </p:sp>
      <p:sp>
        <p:nvSpPr>
          <p:cNvPr id="16" name="Rectangle: Rounded Corners 15">
            <a:extLst>
              <a:ext uri="{FF2B5EF4-FFF2-40B4-BE49-F238E27FC236}">
                <a16:creationId xmlns:a16="http://schemas.microsoft.com/office/drawing/2014/main" xmlns="" id="{DF8C5862-F24D-4751-AF99-092CBE42C286}"/>
              </a:ext>
            </a:extLst>
          </p:cNvPr>
          <p:cNvSpPr/>
          <p:nvPr/>
        </p:nvSpPr>
        <p:spPr>
          <a:xfrm>
            <a:off x="5057850" y="1400748"/>
            <a:ext cx="1433945" cy="752312"/>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400" b="1" dirty="0">
                <a:solidFill>
                  <a:schemeClr val="tx1"/>
                </a:solidFill>
                <a:latin typeface="Century Gothic" panose="020B0502020202020204" pitchFamily="34" charset="0"/>
              </a:rPr>
              <a:t>nearly empty</a:t>
            </a:r>
          </a:p>
        </p:txBody>
      </p:sp>
      <p:sp>
        <p:nvSpPr>
          <p:cNvPr id="9" name="TextBox 8">
            <a:extLst>
              <a:ext uri="{FF2B5EF4-FFF2-40B4-BE49-F238E27FC236}">
                <a16:creationId xmlns:a16="http://schemas.microsoft.com/office/drawing/2014/main" xmlns="" id="{5004A496-D34F-4CE2-A58A-01682EAA0F11}"/>
              </a:ext>
            </a:extLst>
          </p:cNvPr>
          <p:cNvSpPr txBox="1"/>
          <p:nvPr/>
        </p:nvSpPr>
        <p:spPr>
          <a:xfrm>
            <a:off x="8210920" y="6002804"/>
            <a:ext cx="588928" cy="276999"/>
          </a:xfrm>
          <a:prstGeom prst="rect">
            <a:avLst/>
          </a:prstGeom>
          <a:noFill/>
        </p:spPr>
        <p:txBody>
          <a:bodyPr wrap="square" rtlCol="0" anchor="ctr">
            <a:spAutoFit/>
          </a:bodyPr>
          <a:lstStyle/>
          <a:p>
            <a:pPr algn="ctr"/>
            <a:r>
              <a:rPr lang="en-GB" sz="1200" b="1" dirty="0">
                <a:latin typeface="Century Gothic" panose="020B0502020202020204" pitchFamily="34" charset="0"/>
              </a:rPr>
              <a:t>Y1</a:t>
            </a:r>
          </a:p>
        </p:txBody>
      </p:sp>
    </p:spTree>
    <p:extLst>
      <p:ext uri="{BB962C8B-B14F-4D97-AF65-F5344CB8AC3E}">
        <p14:creationId xmlns:p14="http://schemas.microsoft.com/office/powerpoint/2010/main" val="34191660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D9426B6B-94AA-4D9B-BC63-8F0BC9ED51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8" name="Picture 17" descr="A close up of a sign&#10;&#10;Description generated with high confidence">
            <a:extLst>
              <a:ext uri="{FF2B5EF4-FFF2-40B4-BE49-F238E27FC236}">
                <a16:creationId xmlns:a16="http://schemas.microsoft.com/office/drawing/2014/main" xmlns="" id="{AF62330C-AB9B-43BE-82E4-98A7F5B9D6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39" y="6454317"/>
            <a:ext cx="1174025" cy="278902"/>
          </a:xfrm>
          <a:prstGeom prst="rect">
            <a:avLst/>
          </a:prstGeom>
        </p:spPr>
      </p:pic>
      <p:sp>
        <p:nvSpPr>
          <p:cNvPr id="7" name="TextBox 8">
            <a:extLst>
              <a:ext uri="{FF2B5EF4-FFF2-40B4-BE49-F238E27FC236}">
                <a16:creationId xmlns:a16="http://schemas.microsoft.com/office/drawing/2014/main" xmlns="" id="{84B107DC-B90C-4A45-B422-BA8DE29C2552}"/>
              </a:ext>
            </a:extLst>
          </p:cNvPr>
          <p:cNvSpPr txBox="1"/>
          <p:nvPr/>
        </p:nvSpPr>
        <p:spPr>
          <a:xfrm>
            <a:off x="27814" y="6688627"/>
            <a:ext cx="1231337" cy="169277"/>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GB" altLang="en-US" sz="500" b="1" dirty="0">
                <a:latin typeface="Century Gothic" panose="020B0502020202020204" pitchFamily="34" charset="0"/>
              </a:rPr>
              <a:t>© Classroom Secrets Limited 2019</a:t>
            </a:r>
          </a:p>
        </p:txBody>
      </p:sp>
      <p:pic>
        <p:nvPicPr>
          <p:cNvPr id="12" name="Picture 11">
            <a:extLst>
              <a:ext uri="{FF2B5EF4-FFF2-40B4-BE49-F238E27FC236}">
                <a16:creationId xmlns:a16="http://schemas.microsoft.com/office/drawing/2014/main" xmlns="" id="{B2DE040E-4820-45C3-8330-1ABCEF0F2F1B}"/>
              </a:ext>
            </a:extLst>
          </p:cNvPr>
          <p:cNvPicPr>
            <a:picLocks noChangeAspect="1"/>
          </p:cNvPicPr>
          <p:nvPr/>
        </p:nvPicPr>
        <p:blipFill>
          <a:blip r:embed="rId4"/>
          <a:stretch>
            <a:fillRect/>
          </a:stretch>
        </p:blipFill>
        <p:spPr>
          <a:xfrm>
            <a:off x="115438" y="148682"/>
            <a:ext cx="8913124" cy="6322100"/>
          </a:xfrm>
          <a:prstGeom prst="rect">
            <a:avLst/>
          </a:prstGeom>
        </p:spPr>
      </p:pic>
      <p:sp>
        <p:nvSpPr>
          <p:cNvPr id="13" name="Rectangle 12">
            <a:extLst>
              <a:ext uri="{FF2B5EF4-FFF2-40B4-BE49-F238E27FC236}">
                <a16:creationId xmlns:a16="http://schemas.microsoft.com/office/drawing/2014/main" xmlns="" id="{CA6E4EA9-46D1-4568-A8D0-98F2FBD5D995}"/>
              </a:ext>
            </a:extLst>
          </p:cNvPr>
          <p:cNvSpPr/>
          <p:nvPr/>
        </p:nvSpPr>
        <p:spPr>
          <a:xfrm>
            <a:off x="275304" y="272387"/>
            <a:ext cx="8593393" cy="6057245"/>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Reasoning 1</a:t>
            </a:r>
          </a:p>
          <a:p>
            <a:pPr lvl="0" algn="ctr"/>
            <a:endParaRPr lang="en-GB" sz="2000" b="1" u="sng" dirty="0">
              <a:solidFill>
                <a:schemeClr val="tx1"/>
              </a:solidFill>
              <a:latin typeface="Century Gothic" panose="020B0502020202020204" pitchFamily="34" charset="0"/>
            </a:endParaRPr>
          </a:p>
          <a:p>
            <a:pPr algn="ctr"/>
            <a:r>
              <a:rPr lang="en-GB" sz="2000" b="1" dirty="0">
                <a:solidFill>
                  <a:schemeClr val="tx1"/>
                </a:solidFill>
                <a:latin typeface="Century Gothic" panose="020B0502020202020204" pitchFamily="34" charset="0"/>
              </a:rPr>
              <a:t>Sam says, </a:t>
            </a: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r>
              <a:rPr lang="en-GB" sz="2000" b="1" dirty="0">
                <a:solidFill>
                  <a:schemeClr val="tx1"/>
                </a:solidFill>
                <a:latin typeface="Century Gothic" panose="020B0502020202020204" pitchFamily="34" charset="0"/>
              </a:rPr>
              <a:t>Is he correct? Explain your answer.  </a:t>
            </a:r>
          </a:p>
          <a:p>
            <a:endParaRPr lang="en-GB" sz="2000" b="1" dirty="0">
              <a:solidFill>
                <a:schemeClr val="tx1"/>
              </a:solidFill>
              <a:latin typeface="Century Gothic" panose="020B0502020202020204" pitchFamily="34" charset="0"/>
            </a:endParaRPr>
          </a:p>
        </p:txBody>
      </p:sp>
      <p:sp>
        <p:nvSpPr>
          <p:cNvPr id="14" name="Speech Bubble: Rectangle with Corners Rounded 13">
            <a:extLst>
              <a:ext uri="{FF2B5EF4-FFF2-40B4-BE49-F238E27FC236}">
                <a16:creationId xmlns:a16="http://schemas.microsoft.com/office/drawing/2014/main" xmlns="" id="{751FC131-5E3F-4A87-8DEE-E50B7568294F}"/>
              </a:ext>
            </a:extLst>
          </p:cNvPr>
          <p:cNvSpPr/>
          <p:nvPr/>
        </p:nvSpPr>
        <p:spPr>
          <a:xfrm>
            <a:off x="4622051" y="1296152"/>
            <a:ext cx="2637317" cy="1107287"/>
          </a:xfrm>
          <a:prstGeom prst="wedgeRoundRectCallout">
            <a:avLst>
              <a:gd name="adj1" fmla="val -78347"/>
              <a:gd name="adj2" fmla="val 46472"/>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400" b="1" dirty="0">
                <a:solidFill>
                  <a:schemeClr val="tx1"/>
                </a:solidFill>
                <a:latin typeface="Century Gothic" panose="020B0502020202020204" pitchFamily="34" charset="0"/>
              </a:rPr>
              <a:t>The glass is nearly full.  </a:t>
            </a:r>
          </a:p>
        </p:txBody>
      </p:sp>
      <p:sp>
        <p:nvSpPr>
          <p:cNvPr id="9" name="TextBox 8">
            <a:extLst>
              <a:ext uri="{FF2B5EF4-FFF2-40B4-BE49-F238E27FC236}">
                <a16:creationId xmlns:a16="http://schemas.microsoft.com/office/drawing/2014/main" xmlns="" id="{F2199E1D-ECE9-4039-9262-B3335DCECC95}"/>
              </a:ext>
            </a:extLst>
          </p:cNvPr>
          <p:cNvSpPr txBox="1"/>
          <p:nvPr/>
        </p:nvSpPr>
        <p:spPr>
          <a:xfrm>
            <a:off x="8210920" y="6002804"/>
            <a:ext cx="588928" cy="276999"/>
          </a:xfrm>
          <a:prstGeom prst="rect">
            <a:avLst/>
          </a:prstGeom>
          <a:noFill/>
        </p:spPr>
        <p:txBody>
          <a:bodyPr wrap="square" rtlCol="0" anchor="ctr">
            <a:spAutoFit/>
          </a:bodyPr>
          <a:lstStyle/>
          <a:p>
            <a:pPr algn="ctr"/>
            <a:r>
              <a:rPr lang="en-GB" sz="1200" b="1" dirty="0">
                <a:latin typeface="Century Gothic" panose="020B0502020202020204" pitchFamily="34" charset="0"/>
              </a:rPr>
              <a:t>Y1</a:t>
            </a:r>
          </a:p>
        </p:txBody>
      </p:sp>
    </p:spTree>
    <p:extLst>
      <p:ext uri="{BB962C8B-B14F-4D97-AF65-F5344CB8AC3E}">
        <p14:creationId xmlns:p14="http://schemas.microsoft.com/office/powerpoint/2010/main" val="24781689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D9426B6B-94AA-4D9B-BC63-8F0BC9ED51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8" name="Picture 17" descr="A close up of a sign&#10;&#10;Description generated with high confidence">
            <a:extLst>
              <a:ext uri="{FF2B5EF4-FFF2-40B4-BE49-F238E27FC236}">
                <a16:creationId xmlns:a16="http://schemas.microsoft.com/office/drawing/2014/main" xmlns="" id="{AF62330C-AB9B-43BE-82E4-98A7F5B9D6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39" y="6454317"/>
            <a:ext cx="1174025" cy="278902"/>
          </a:xfrm>
          <a:prstGeom prst="rect">
            <a:avLst/>
          </a:prstGeom>
        </p:spPr>
      </p:pic>
      <p:sp>
        <p:nvSpPr>
          <p:cNvPr id="7" name="TextBox 8">
            <a:extLst>
              <a:ext uri="{FF2B5EF4-FFF2-40B4-BE49-F238E27FC236}">
                <a16:creationId xmlns:a16="http://schemas.microsoft.com/office/drawing/2014/main" xmlns="" id="{84B107DC-B90C-4A45-B422-BA8DE29C2552}"/>
              </a:ext>
            </a:extLst>
          </p:cNvPr>
          <p:cNvSpPr txBox="1"/>
          <p:nvPr/>
        </p:nvSpPr>
        <p:spPr>
          <a:xfrm>
            <a:off x="27814" y="6688627"/>
            <a:ext cx="1231337" cy="169277"/>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GB" altLang="en-US" sz="500" b="1" dirty="0">
                <a:latin typeface="Century Gothic" panose="020B0502020202020204" pitchFamily="34" charset="0"/>
              </a:rPr>
              <a:t>© Classroom Secrets Limited 2019</a:t>
            </a:r>
          </a:p>
        </p:txBody>
      </p:sp>
      <p:pic>
        <p:nvPicPr>
          <p:cNvPr id="12" name="Picture 11">
            <a:extLst>
              <a:ext uri="{FF2B5EF4-FFF2-40B4-BE49-F238E27FC236}">
                <a16:creationId xmlns:a16="http://schemas.microsoft.com/office/drawing/2014/main" xmlns="" id="{B2DE040E-4820-45C3-8330-1ABCEF0F2F1B}"/>
              </a:ext>
            </a:extLst>
          </p:cNvPr>
          <p:cNvPicPr>
            <a:picLocks noChangeAspect="1"/>
          </p:cNvPicPr>
          <p:nvPr/>
        </p:nvPicPr>
        <p:blipFill>
          <a:blip r:embed="rId4"/>
          <a:stretch>
            <a:fillRect/>
          </a:stretch>
        </p:blipFill>
        <p:spPr>
          <a:xfrm>
            <a:off x="115438" y="148682"/>
            <a:ext cx="8913124" cy="6322100"/>
          </a:xfrm>
          <a:prstGeom prst="rect">
            <a:avLst/>
          </a:prstGeom>
        </p:spPr>
      </p:pic>
      <p:sp>
        <p:nvSpPr>
          <p:cNvPr id="13" name="Rectangle 12">
            <a:extLst>
              <a:ext uri="{FF2B5EF4-FFF2-40B4-BE49-F238E27FC236}">
                <a16:creationId xmlns:a16="http://schemas.microsoft.com/office/drawing/2014/main" xmlns="" id="{CA6E4EA9-46D1-4568-A8D0-98F2FBD5D995}"/>
              </a:ext>
            </a:extLst>
          </p:cNvPr>
          <p:cNvSpPr/>
          <p:nvPr/>
        </p:nvSpPr>
        <p:spPr>
          <a:xfrm>
            <a:off x="275304" y="272387"/>
            <a:ext cx="8593393" cy="6057245"/>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Reasoning 1</a:t>
            </a:r>
          </a:p>
          <a:p>
            <a:pPr lvl="0" algn="ctr"/>
            <a:endParaRPr lang="en-GB" sz="2000" b="1" u="sng" dirty="0">
              <a:solidFill>
                <a:schemeClr val="tx1"/>
              </a:solidFill>
              <a:latin typeface="Century Gothic" panose="020B0502020202020204" pitchFamily="34" charset="0"/>
            </a:endParaRPr>
          </a:p>
          <a:p>
            <a:pPr algn="ctr"/>
            <a:r>
              <a:rPr lang="en-GB" sz="2000" b="1" dirty="0">
                <a:solidFill>
                  <a:schemeClr val="tx1"/>
                </a:solidFill>
                <a:latin typeface="Century Gothic" panose="020B0502020202020204" pitchFamily="34" charset="0"/>
              </a:rPr>
              <a:t>Sam says, </a:t>
            </a: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r>
              <a:rPr lang="en-GB" sz="2000" b="1" dirty="0">
                <a:solidFill>
                  <a:schemeClr val="tx1"/>
                </a:solidFill>
                <a:latin typeface="Century Gothic" panose="020B0502020202020204" pitchFamily="34" charset="0"/>
              </a:rPr>
              <a:t>Is he correct? Explain your answer.  </a:t>
            </a:r>
          </a:p>
          <a:p>
            <a:endParaRPr lang="en-GB" sz="2000" b="1" dirty="0">
              <a:solidFill>
                <a:schemeClr val="tx1"/>
              </a:solidFill>
              <a:latin typeface="Century Gothic" panose="020B0502020202020204" pitchFamily="34" charset="0"/>
            </a:endParaRPr>
          </a:p>
          <a:p>
            <a:r>
              <a:rPr lang="en-GB" sz="2000" b="1" dirty="0">
                <a:solidFill>
                  <a:schemeClr val="tx1"/>
                </a:solidFill>
                <a:latin typeface="Century Gothic" panose="020B0502020202020204" pitchFamily="34" charset="0"/>
              </a:rPr>
              <a:t>No Sam is not correct. The glass is…  </a:t>
            </a: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p:txBody>
      </p:sp>
      <p:sp>
        <p:nvSpPr>
          <p:cNvPr id="14" name="Speech Bubble: Rectangle with Corners Rounded 13">
            <a:extLst>
              <a:ext uri="{FF2B5EF4-FFF2-40B4-BE49-F238E27FC236}">
                <a16:creationId xmlns:a16="http://schemas.microsoft.com/office/drawing/2014/main" xmlns="" id="{751FC131-5E3F-4A87-8DEE-E50B7568294F}"/>
              </a:ext>
            </a:extLst>
          </p:cNvPr>
          <p:cNvSpPr/>
          <p:nvPr/>
        </p:nvSpPr>
        <p:spPr>
          <a:xfrm>
            <a:off x="4622051" y="1296152"/>
            <a:ext cx="2637317" cy="1107287"/>
          </a:xfrm>
          <a:prstGeom prst="wedgeRoundRectCallout">
            <a:avLst>
              <a:gd name="adj1" fmla="val -78347"/>
              <a:gd name="adj2" fmla="val 46472"/>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400" b="1" dirty="0">
                <a:solidFill>
                  <a:schemeClr val="tx1"/>
                </a:solidFill>
                <a:latin typeface="Century Gothic" panose="020B0502020202020204" pitchFamily="34" charset="0"/>
              </a:rPr>
              <a:t>The glass is nearly full.  </a:t>
            </a:r>
          </a:p>
        </p:txBody>
      </p:sp>
      <p:sp>
        <p:nvSpPr>
          <p:cNvPr id="9" name="TextBox 8">
            <a:extLst>
              <a:ext uri="{FF2B5EF4-FFF2-40B4-BE49-F238E27FC236}">
                <a16:creationId xmlns:a16="http://schemas.microsoft.com/office/drawing/2014/main" xmlns="" id="{CEBC2072-2A6F-4178-A5A0-786849FCB51D}"/>
              </a:ext>
            </a:extLst>
          </p:cNvPr>
          <p:cNvSpPr txBox="1"/>
          <p:nvPr/>
        </p:nvSpPr>
        <p:spPr>
          <a:xfrm>
            <a:off x="8210920" y="6002804"/>
            <a:ext cx="588928" cy="276999"/>
          </a:xfrm>
          <a:prstGeom prst="rect">
            <a:avLst/>
          </a:prstGeom>
          <a:noFill/>
        </p:spPr>
        <p:txBody>
          <a:bodyPr wrap="square" rtlCol="0" anchor="ctr">
            <a:spAutoFit/>
          </a:bodyPr>
          <a:lstStyle/>
          <a:p>
            <a:pPr algn="ctr"/>
            <a:r>
              <a:rPr lang="en-GB" sz="1200" b="1" dirty="0">
                <a:latin typeface="Century Gothic" panose="020B0502020202020204" pitchFamily="34" charset="0"/>
              </a:rPr>
              <a:t>Y1</a:t>
            </a:r>
          </a:p>
        </p:txBody>
      </p:sp>
    </p:spTree>
    <p:extLst>
      <p:ext uri="{BB962C8B-B14F-4D97-AF65-F5344CB8AC3E}">
        <p14:creationId xmlns:p14="http://schemas.microsoft.com/office/powerpoint/2010/main" val="35998581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D9426B6B-94AA-4D9B-BC63-8F0BC9ED51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8" name="Picture 17" descr="A close up of a sign&#10;&#10;Description generated with high confidence">
            <a:extLst>
              <a:ext uri="{FF2B5EF4-FFF2-40B4-BE49-F238E27FC236}">
                <a16:creationId xmlns:a16="http://schemas.microsoft.com/office/drawing/2014/main" xmlns="" id="{AF62330C-AB9B-43BE-82E4-98A7F5B9D6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39" y="6454317"/>
            <a:ext cx="1174025" cy="278902"/>
          </a:xfrm>
          <a:prstGeom prst="rect">
            <a:avLst/>
          </a:prstGeom>
        </p:spPr>
      </p:pic>
      <p:sp>
        <p:nvSpPr>
          <p:cNvPr id="7" name="TextBox 8">
            <a:extLst>
              <a:ext uri="{FF2B5EF4-FFF2-40B4-BE49-F238E27FC236}">
                <a16:creationId xmlns:a16="http://schemas.microsoft.com/office/drawing/2014/main" xmlns="" id="{84B107DC-B90C-4A45-B422-BA8DE29C2552}"/>
              </a:ext>
            </a:extLst>
          </p:cNvPr>
          <p:cNvSpPr txBox="1"/>
          <p:nvPr/>
        </p:nvSpPr>
        <p:spPr>
          <a:xfrm>
            <a:off x="27814" y="6688627"/>
            <a:ext cx="1231337" cy="169277"/>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GB" altLang="en-US" sz="500" b="1" dirty="0">
                <a:latin typeface="Century Gothic" panose="020B0502020202020204" pitchFamily="34" charset="0"/>
              </a:rPr>
              <a:t>© Classroom Secrets Limited 2019</a:t>
            </a:r>
          </a:p>
        </p:txBody>
      </p:sp>
      <p:pic>
        <p:nvPicPr>
          <p:cNvPr id="12" name="Picture 11">
            <a:extLst>
              <a:ext uri="{FF2B5EF4-FFF2-40B4-BE49-F238E27FC236}">
                <a16:creationId xmlns:a16="http://schemas.microsoft.com/office/drawing/2014/main" xmlns="" id="{B2DE040E-4820-45C3-8330-1ABCEF0F2F1B}"/>
              </a:ext>
            </a:extLst>
          </p:cNvPr>
          <p:cNvPicPr>
            <a:picLocks noChangeAspect="1"/>
          </p:cNvPicPr>
          <p:nvPr/>
        </p:nvPicPr>
        <p:blipFill>
          <a:blip r:embed="rId4"/>
          <a:stretch>
            <a:fillRect/>
          </a:stretch>
        </p:blipFill>
        <p:spPr>
          <a:xfrm>
            <a:off x="115438" y="148682"/>
            <a:ext cx="8913124" cy="6322100"/>
          </a:xfrm>
          <a:prstGeom prst="rect">
            <a:avLst/>
          </a:prstGeom>
        </p:spPr>
      </p:pic>
      <p:sp>
        <p:nvSpPr>
          <p:cNvPr id="13" name="Rectangle 12">
            <a:extLst>
              <a:ext uri="{FF2B5EF4-FFF2-40B4-BE49-F238E27FC236}">
                <a16:creationId xmlns:a16="http://schemas.microsoft.com/office/drawing/2014/main" xmlns="" id="{CA6E4EA9-46D1-4568-A8D0-98F2FBD5D995}"/>
              </a:ext>
            </a:extLst>
          </p:cNvPr>
          <p:cNvSpPr/>
          <p:nvPr/>
        </p:nvSpPr>
        <p:spPr>
          <a:xfrm>
            <a:off x="275304" y="272387"/>
            <a:ext cx="8593393" cy="6057245"/>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Reasoning 1</a:t>
            </a:r>
          </a:p>
          <a:p>
            <a:pPr lvl="0" algn="ctr"/>
            <a:endParaRPr lang="en-GB" sz="2000" b="1" u="sng" dirty="0">
              <a:solidFill>
                <a:schemeClr val="tx1"/>
              </a:solidFill>
              <a:latin typeface="Century Gothic" panose="020B0502020202020204" pitchFamily="34" charset="0"/>
            </a:endParaRPr>
          </a:p>
          <a:p>
            <a:pPr algn="ctr"/>
            <a:r>
              <a:rPr lang="en-GB" sz="2000" b="1" dirty="0">
                <a:solidFill>
                  <a:schemeClr val="tx1"/>
                </a:solidFill>
                <a:latin typeface="Century Gothic" panose="020B0502020202020204" pitchFamily="34" charset="0"/>
              </a:rPr>
              <a:t>Sam says, </a:t>
            </a: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r>
              <a:rPr lang="en-GB" sz="2000" b="1" dirty="0">
                <a:solidFill>
                  <a:schemeClr val="tx1"/>
                </a:solidFill>
                <a:latin typeface="Century Gothic" panose="020B0502020202020204" pitchFamily="34" charset="0"/>
              </a:rPr>
              <a:t>Is he correct? Explain your answer.  </a:t>
            </a:r>
          </a:p>
          <a:p>
            <a:endParaRPr lang="en-GB" sz="2000" b="1" dirty="0">
              <a:solidFill>
                <a:schemeClr val="tx1"/>
              </a:solidFill>
              <a:latin typeface="Century Gothic" panose="020B0502020202020204" pitchFamily="34" charset="0"/>
            </a:endParaRPr>
          </a:p>
          <a:p>
            <a:r>
              <a:rPr lang="en-GB" sz="2000" b="1" dirty="0">
                <a:solidFill>
                  <a:srgbClr val="FF0000"/>
                </a:solidFill>
                <a:latin typeface="Century Gothic" panose="020B0502020202020204" pitchFamily="34" charset="0"/>
              </a:rPr>
              <a:t>No Sam is not correct. The glass is half full.  </a:t>
            </a: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p:txBody>
      </p:sp>
      <p:sp>
        <p:nvSpPr>
          <p:cNvPr id="14" name="Speech Bubble: Rectangle with Corners Rounded 13">
            <a:extLst>
              <a:ext uri="{FF2B5EF4-FFF2-40B4-BE49-F238E27FC236}">
                <a16:creationId xmlns:a16="http://schemas.microsoft.com/office/drawing/2014/main" xmlns="" id="{751FC131-5E3F-4A87-8DEE-E50B7568294F}"/>
              </a:ext>
            </a:extLst>
          </p:cNvPr>
          <p:cNvSpPr/>
          <p:nvPr/>
        </p:nvSpPr>
        <p:spPr>
          <a:xfrm>
            <a:off x="4622051" y="1296152"/>
            <a:ext cx="2637317" cy="1107287"/>
          </a:xfrm>
          <a:prstGeom prst="wedgeRoundRectCallout">
            <a:avLst>
              <a:gd name="adj1" fmla="val -78347"/>
              <a:gd name="adj2" fmla="val 46472"/>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400" b="1" dirty="0">
                <a:solidFill>
                  <a:schemeClr val="tx1"/>
                </a:solidFill>
                <a:latin typeface="Century Gothic" panose="020B0502020202020204" pitchFamily="34" charset="0"/>
              </a:rPr>
              <a:t>The glass is nearly full.  </a:t>
            </a:r>
          </a:p>
        </p:txBody>
      </p:sp>
      <p:sp>
        <p:nvSpPr>
          <p:cNvPr id="9" name="TextBox 8">
            <a:extLst>
              <a:ext uri="{FF2B5EF4-FFF2-40B4-BE49-F238E27FC236}">
                <a16:creationId xmlns:a16="http://schemas.microsoft.com/office/drawing/2014/main" xmlns="" id="{ABE80B91-CBF9-40F6-B153-CDA8227EE921}"/>
              </a:ext>
            </a:extLst>
          </p:cNvPr>
          <p:cNvSpPr txBox="1"/>
          <p:nvPr/>
        </p:nvSpPr>
        <p:spPr>
          <a:xfrm>
            <a:off x="8210920" y="6002804"/>
            <a:ext cx="588928" cy="276999"/>
          </a:xfrm>
          <a:prstGeom prst="rect">
            <a:avLst/>
          </a:prstGeom>
          <a:noFill/>
        </p:spPr>
        <p:txBody>
          <a:bodyPr wrap="square" rtlCol="0" anchor="ctr">
            <a:spAutoFit/>
          </a:bodyPr>
          <a:lstStyle/>
          <a:p>
            <a:pPr algn="ctr"/>
            <a:r>
              <a:rPr lang="en-GB" sz="1200" b="1" dirty="0">
                <a:latin typeface="Century Gothic" panose="020B0502020202020204" pitchFamily="34" charset="0"/>
              </a:rPr>
              <a:t>Y1</a:t>
            </a:r>
          </a:p>
        </p:txBody>
      </p:sp>
    </p:spTree>
    <p:extLst>
      <p:ext uri="{BB962C8B-B14F-4D97-AF65-F5344CB8AC3E}">
        <p14:creationId xmlns:p14="http://schemas.microsoft.com/office/powerpoint/2010/main" val="29326360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D9426B6B-94AA-4D9B-BC63-8F0BC9ED51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8" name="Picture 17" descr="A close up of a sign&#10;&#10;Description generated with high confidence">
            <a:extLst>
              <a:ext uri="{FF2B5EF4-FFF2-40B4-BE49-F238E27FC236}">
                <a16:creationId xmlns:a16="http://schemas.microsoft.com/office/drawing/2014/main" xmlns="" id="{AF62330C-AB9B-43BE-82E4-98A7F5B9D6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39" y="6454317"/>
            <a:ext cx="1174025" cy="278902"/>
          </a:xfrm>
          <a:prstGeom prst="rect">
            <a:avLst/>
          </a:prstGeom>
        </p:spPr>
      </p:pic>
      <p:sp>
        <p:nvSpPr>
          <p:cNvPr id="7" name="TextBox 8">
            <a:extLst>
              <a:ext uri="{FF2B5EF4-FFF2-40B4-BE49-F238E27FC236}">
                <a16:creationId xmlns:a16="http://schemas.microsoft.com/office/drawing/2014/main" xmlns="" id="{F2267ACB-233E-41BC-B01B-8F3DC45483E4}"/>
              </a:ext>
            </a:extLst>
          </p:cNvPr>
          <p:cNvSpPr txBox="1"/>
          <p:nvPr/>
        </p:nvSpPr>
        <p:spPr>
          <a:xfrm>
            <a:off x="27814" y="6688627"/>
            <a:ext cx="1231337" cy="169277"/>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GB" altLang="en-US" sz="500" b="1" dirty="0">
                <a:latin typeface="Century Gothic" panose="020B0502020202020204" pitchFamily="34" charset="0"/>
              </a:rPr>
              <a:t>© Classroom Secrets Limited 2019</a:t>
            </a:r>
          </a:p>
        </p:txBody>
      </p:sp>
      <p:pic>
        <p:nvPicPr>
          <p:cNvPr id="14" name="Picture 13">
            <a:extLst>
              <a:ext uri="{FF2B5EF4-FFF2-40B4-BE49-F238E27FC236}">
                <a16:creationId xmlns:a16="http://schemas.microsoft.com/office/drawing/2014/main" xmlns="" id="{92A2FE59-D0AD-47E9-A175-CCCDD684AC54}"/>
              </a:ext>
            </a:extLst>
          </p:cNvPr>
          <p:cNvPicPr>
            <a:picLocks noChangeAspect="1"/>
          </p:cNvPicPr>
          <p:nvPr/>
        </p:nvPicPr>
        <p:blipFill>
          <a:blip r:embed="rId4"/>
          <a:stretch>
            <a:fillRect/>
          </a:stretch>
        </p:blipFill>
        <p:spPr>
          <a:xfrm>
            <a:off x="115438" y="148682"/>
            <a:ext cx="8913124" cy="6322100"/>
          </a:xfrm>
          <a:prstGeom prst="rect">
            <a:avLst/>
          </a:prstGeom>
        </p:spPr>
      </p:pic>
      <p:sp>
        <p:nvSpPr>
          <p:cNvPr id="15" name="Rectangle 14">
            <a:extLst>
              <a:ext uri="{FF2B5EF4-FFF2-40B4-BE49-F238E27FC236}">
                <a16:creationId xmlns:a16="http://schemas.microsoft.com/office/drawing/2014/main" xmlns="" id="{F34BD254-10D2-4DA3-A44E-D28C86E5451E}"/>
              </a:ext>
            </a:extLst>
          </p:cNvPr>
          <p:cNvSpPr/>
          <p:nvPr/>
        </p:nvSpPr>
        <p:spPr>
          <a:xfrm>
            <a:off x="275304" y="272387"/>
            <a:ext cx="8593393" cy="6057245"/>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Problem Solving 2</a:t>
            </a:r>
          </a:p>
          <a:p>
            <a:pPr lvl="0" algn="ctr"/>
            <a:endParaRPr lang="en-GB" sz="2000" b="1" dirty="0">
              <a:solidFill>
                <a:prstClr val="black"/>
              </a:solidFill>
              <a:latin typeface="Century Gothic" panose="020B0502020202020204" pitchFamily="34" charset="0"/>
            </a:endParaRPr>
          </a:p>
          <a:p>
            <a:pPr algn="ctr"/>
            <a:r>
              <a:rPr lang="en-GB" sz="2000" b="1" dirty="0">
                <a:solidFill>
                  <a:schemeClr val="tx1"/>
                </a:solidFill>
                <a:latin typeface="Century Gothic" panose="020B0502020202020204" pitchFamily="34" charset="0"/>
              </a:rPr>
              <a:t>Tick the boxes to show if the sentence is true or false. </a:t>
            </a:r>
          </a:p>
        </p:txBody>
      </p:sp>
      <p:graphicFrame>
        <p:nvGraphicFramePr>
          <p:cNvPr id="16" name="Table 15">
            <a:extLst>
              <a:ext uri="{FF2B5EF4-FFF2-40B4-BE49-F238E27FC236}">
                <a16:creationId xmlns:a16="http://schemas.microsoft.com/office/drawing/2014/main" xmlns="" id="{726FC89D-9F43-4E4C-8478-657EA086DB59}"/>
              </a:ext>
            </a:extLst>
          </p:cNvPr>
          <p:cNvGraphicFramePr>
            <a:graphicFrameLocks noGrp="1"/>
          </p:cNvGraphicFramePr>
          <p:nvPr>
            <p:extLst>
              <p:ext uri="{D42A27DB-BD31-4B8C-83A1-F6EECF244321}">
                <p14:modId xmlns:p14="http://schemas.microsoft.com/office/powerpoint/2010/main" val="2540217770"/>
              </p:ext>
            </p:extLst>
          </p:nvPr>
        </p:nvGraphicFramePr>
        <p:xfrm>
          <a:off x="2001967" y="3441896"/>
          <a:ext cx="5324676" cy="2385231"/>
        </p:xfrm>
        <a:graphic>
          <a:graphicData uri="http://schemas.openxmlformats.org/drawingml/2006/table">
            <a:tbl>
              <a:tblPr firstRow="1" bandRow="1">
                <a:tableStyleId>{5C22544A-7EE6-4342-B048-85BDC9FD1C3A}</a:tableStyleId>
              </a:tblPr>
              <a:tblGrid>
                <a:gridCol w="463016">
                  <a:extLst>
                    <a:ext uri="{9D8B030D-6E8A-4147-A177-3AD203B41FA5}">
                      <a16:colId xmlns:a16="http://schemas.microsoft.com/office/drawing/2014/main" xmlns="" val="448959719"/>
                    </a:ext>
                  </a:extLst>
                </a:gridCol>
                <a:gridCol w="2855260">
                  <a:extLst>
                    <a:ext uri="{9D8B030D-6E8A-4147-A177-3AD203B41FA5}">
                      <a16:colId xmlns:a16="http://schemas.microsoft.com/office/drawing/2014/main" xmlns="" val="1769833683"/>
                    </a:ext>
                  </a:extLst>
                </a:gridCol>
                <a:gridCol w="1003200">
                  <a:extLst>
                    <a:ext uri="{9D8B030D-6E8A-4147-A177-3AD203B41FA5}">
                      <a16:colId xmlns:a16="http://schemas.microsoft.com/office/drawing/2014/main" xmlns="" val="1625360361"/>
                    </a:ext>
                  </a:extLst>
                </a:gridCol>
                <a:gridCol w="1003200">
                  <a:extLst>
                    <a:ext uri="{9D8B030D-6E8A-4147-A177-3AD203B41FA5}">
                      <a16:colId xmlns:a16="http://schemas.microsoft.com/office/drawing/2014/main" xmlns="" val="2295337946"/>
                    </a:ext>
                  </a:extLst>
                </a:gridCol>
              </a:tblGrid>
              <a:tr h="561231">
                <a:tc gridSpan="2">
                  <a:txBody>
                    <a:bodyPr/>
                    <a:lstStyle/>
                    <a:p>
                      <a:pPr algn="ctr"/>
                      <a:r>
                        <a:rPr lang="en-GB" sz="2300" b="1" dirty="0">
                          <a:solidFill>
                            <a:schemeClr val="tx1"/>
                          </a:solidFill>
                          <a:latin typeface="Century Gothic" panose="020B0502020202020204" pitchFamily="34" charset="0"/>
                        </a:rPr>
                        <a:t>Sentence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GB" sz="1200" b="1" dirty="0">
                        <a:solidFill>
                          <a:schemeClr val="tx1"/>
                        </a:solidFill>
                        <a:latin typeface="Century Gothic" panose="020B0502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300" b="1" dirty="0">
                          <a:solidFill>
                            <a:schemeClr val="tx1"/>
                          </a:solidFill>
                          <a:latin typeface="Century Gothic" panose="020B0502020202020204" pitchFamily="34" charset="0"/>
                        </a:rPr>
                        <a:t>True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2300" b="1" dirty="0">
                          <a:solidFill>
                            <a:schemeClr val="tx1"/>
                          </a:solidFill>
                          <a:latin typeface="Century Gothic" panose="020B0502020202020204" pitchFamily="34" charset="0"/>
                        </a:rPr>
                        <a:t>False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770682315"/>
                  </a:ext>
                </a:extLst>
              </a:tr>
              <a:tr h="912000">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GB" sz="2300" b="1" dirty="0">
                          <a:solidFill>
                            <a:schemeClr val="tx1"/>
                          </a:solidFill>
                          <a:latin typeface="Century Gothic" panose="020B0502020202020204" pitchFamily="34" charset="0"/>
                        </a:rPr>
                        <a:t>A.</a:t>
                      </a: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GB" sz="2100" b="1" dirty="0">
                          <a:solidFill>
                            <a:schemeClr val="tx1"/>
                          </a:solidFill>
                          <a:latin typeface="Century Gothic" panose="020B0502020202020204" pitchFamily="34" charset="0"/>
                        </a:rPr>
                        <a:t>Nearly empty is greater than half full.  </a:t>
                      </a: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2300" b="1" dirty="0">
                        <a:solidFill>
                          <a:schemeClr val="tx1"/>
                        </a:solidFill>
                        <a:latin typeface="Century Gothic" panose="020B0502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2300" b="1" dirty="0">
                        <a:solidFill>
                          <a:schemeClr val="tx1"/>
                        </a:solidFill>
                        <a:latin typeface="Century Gothic" panose="020B0502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152127992"/>
                  </a:ext>
                </a:extLst>
              </a:tr>
              <a:tr h="912000">
                <a:tc>
                  <a:txBody>
                    <a:bodyPr/>
                    <a:lstStyle/>
                    <a:p>
                      <a:pPr algn="ctr"/>
                      <a:r>
                        <a:rPr lang="en-GB" sz="2300" b="1" dirty="0">
                          <a:solidFill>
                            <a:schemeClr val="tx1"/>
                          </a:solidFill>
                          <a:latin typeface="Century Gothic" panose="020B0502020202020204" pitchFamily="34" charset="0"/>
                        </a:rPr>
                        <a:t>B.</a:t>
                      </a: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100" b="1" dirty="0">
                          <a:solidFill>
                            <a:schemeClr val="tx1"/>
                          </a:solidFill>
                          <a:latin typeface="Century Gothic" panose="020B0502020202020204" pitchFamily="34" charset="0"/>
                        </a:rPr>
                        <a:t>Nearly empty is greater than empty.  </a:t>
                      </a: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2300" b="1" dirty="0">
                        <a:solidFill>
                          <a:schemeClr val="tx1"/>
                        </a:solidFill>
                        <a:latin typeface="Century Gothic" panose="020B0502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2300" b="1" dirty="0">
                        <a:solidFill>
                          <a:schemeClr val="tx1"/>
                        </a:solidFill>
                        <a:latin typeface="Century Gothic" panose="020B0502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088333748"/>
                  </a:ext>
                </a:extLst>
              </a:tr>
            </a:tbl>
          </a:graphicData>
        </a:graphic>
      </p:graphicFrame>
      <p:sp>
        <p:nvSpPr>
          <p:cNvPr id="9" name="TextBox 8">
            <a:extLst>
              <a:ext uri="{FF2B5EF4-FFF2-40B4-BE49-F238E27FC236}">
                <a16:creationId xmlns:a16="http://schemas.microsoft.com/office/drawing/2014/main" xmlns="" id="{56B5058B-9EC9-4B7A-81A2-84CC56D19B9E}"/>
              </a:ext>
            </a:extLst>
          </p:cNvPr>
          <p:cNvSpPr txBox="1"/>
          <p:nvPr/>
        </p:nvSpPr>
        <p:spPr>
          <a:xfrm>
            <a:off x="8210920" y="6002804"/>
            <a:ext cx="588928" cy="276999"/>
          </a:xfrm>
          <a:prstGeom prst="rect">
            <a:avLst/>
          </a:prstGeom>
          <a:noFill/>
        </p:spPr>
        <p:txBody>
          <a:bodyPr wrap="square" rtlCol="0" anchor="ctr">
            <a:spAutoFit/>
          </a:bodyPr>
          <a:lstStyle/>
          <a:p>
            <a:pPr algn="ctr"/>
            <a:r>
              <a:rPr lang="en-GB" sz="1200" b="1" dirty="0">
                <a:latin typeface="Century Gothic" panose="020B0502020202020204" pitchFamily="34" charset="0"/>
              </a:rPr>
              <a:t>Y1</a:t>
            </a:r>
          </a:p>
        </p:txBody>
      </p:sp>
    </p:spTree>
    <p:extLst>
      <p:ext uri="{BB962C8B-B14F-4D97-AF65-F5344CB8AC3E}">
        <p14:creationId xmlns:p14="http://schemas.microsoft.com/office/powerpoint/2010/main" val="23230911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D9426B6B-94AA-4D9B-BC63-8F0BC9ED51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8" name="Picture 17" descr="A close up of a sign&#10;&#10;Description generated with high confidence">
            <a:extLst>
              <a:ext uri="{FF2B5EF4-FFF2-40B4-BE49-F238E27FC236}">
                <a16:creationId xmlns:a16="http://schemas.microsoft.com/office/drawing/2014/main" xmlns="" id="{AF62330C-AB9B-43BE-82E4-98A7F5B9D6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39" y="6454317"/>
            <a:ext cx="1174025" cy="278902"/>
          </a:xfrm>
          <a:prstGeom prst="rect">
            <a:avLst/>
          </a:prstGeom>
        </p:spPr>
      </p:pic>
      <p:sp>
        <p:nvSpPr>
          <p:cNvPr id="7" name="TextBox 8">
            <a:extLst>
              <a:ext uri="{FF2B5EF4-FFF2-40B4-BE49-F238E27FC236}">
                <a16:creationId xmlns:a16="http://schemas.microsoft.com/office/drawing/2014/main" xmlns="" id="{F2267ACB-233E-41BC-B01B-8F3DC45483E4}"/>
              </a:ext>
            </a:extLst>
          </p:cNvPr>
          <p:cNvSpPr txBox="1"/>
          <p:nvPr/>
        </p:nvSpPr>
        <p:spPr>
          <a:xfrm>
            <a:off x="27814" y="6688627"/>
            <a:ext cx="1231337" cy="169277"/>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GB" altLang="en-US" sz="500" b="1" dirty="0">
                <a:latin typeface="Century Gothic" panose="020B0502020202020204" pitchFamily="34" charset="0"/>
              </a:rPr>
              <a:t>© Classroom Secrets Limited 2019</a:t>
            </a:r>
          </a:p>
        </p:txBody>
      </p:sp>
      <p:pic>
        <p:nvPicPr>
          <p:cNvPr id="14" name="Picture 13">
            <a:extLst>
              <a:ext uri="{FF2B5EF4-FFF2-40B4-BE49-F238E27FC236}">
                <a16:creationId xmlns:a16="http://schemas.microsoft.com/office/drawing/2014/main" xmlns="" id="{92A2FE59-D0AD-47E9-A175-CCCDD684AC54}"/>
              </a:ext>
            </a:extLst>
          </p:cNvPr>
          <p:cNvPicPr>
            <a:picLocks noChangeAspect="1"/>
          </p:cNvPicPr>
          <p:nvPr/>
        </p:nvPicPr>
        <p:blipFill>
          <a:blip r:embed="rId4"/>
          <a:stretch>
            <a:fillRect/>
          </a:stretch>
        </p:blipFill>
        <p:spPr>
          <a:xfrm>
            <a:off x="115438" y="148682"/>
            <a:ext cx="8913124" cy="6322100"/>
          </a:xfrm>
          <a:prstGeom prst="rect">
            <a:avLst/>
          </a:prstGeom>
        </p:spPr>
      </p:pic>
      <p:sp>
        <p:nvSpPr>
          <p:cNvPr id="15" name="Rectangle 14">
            <a:extLst>
              <a:ext uri="{FF2B5EF4-FFF2-40B4-BE49-F238E27FC236}">
                <a16:creationId xmlns:a16="http://schemas.microsoft.com/office/drawing/2014/main" xmlns="" id="{F34BD254-10D2-4DA3-A44E-D28C86E5451E}"/>
              </a:ext>
            </a:extLst>
          </p:cNvPr>
          <p:cNvSpPr/>
          <p:nvPr/>
        </p:nvSpPr>
        <p:spPr>
          <a:xfrm>
            <a:off x="275304" y="272387"/>
            <a:ext cx="8593393" cy="6057245"/>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Problem Solving 2</a:t>
            </a:r>
          </a:p>
          <a:p>
            <a:pPr lvl="0" algn="ctr"/>
            <a:endParaRPr lang="en-GB" sz="2000" b="1" dirty="0">
              <a:solidFill>
                <a:prstClr val="black"/>
              </a:solidFill>
              <a:latin typeface="Century Gothic" panose="020B0502020202020204" pitchFamily="34" charset="0"/>
            </a:endParaRPr>
          </a:p>
          <a:p>
            <a:pPr algn="ctr"/>
            <a:r>
              <a:rPr lang="en-GB" sz="2000" b="1" dirty="0">
                <a:solidFill>
                  <a:schemeClr val="tx1"/>
                </a:solidFill>
                <a:latin typeface="Century Gothic" panose="020B0502020202020204" pitchFamily="34" charset="0"/>
              </a:rPr>
              <a:t>Tick the boxes to show if the sentence is true or false. </a:t>
            </a:r>
          </a:p>
        </p:txBody>
      </p:sp>
      <p:graphicFrame>
        <p:nvGraphicFramePr>
          <p:cNvPr id="9" name="Table 8">
            <a:extLst>
              <a:ext uri="{FF2B5EF4-FFF2-40B4-BE49-F238E27FC236}">
                <a16:creationId xmlns:a16="http://schemas.microsoft.com/office/drawing/2014/main" xmlns="" id="{5E8663E8-9560-4B4A-B227-FDA4A44AB94C}"/>
              </a:ext>
            </a:extLst>
          </p:cNvPr>
          <p:cNvGraphicFramePr>
            <a:graphicFrameLocks noGrp="1"/>
          </p:cNvGraphicFramePr>
          <p:nvPr>
            <p:extLst>
              <p:ext uri="{D42A27DB-BD31-4B8C-83A1-F6EECF244321}">
                <p14:modId xmlns:p14="http://schemas.microsoft.com/office/powerpoint/2010/main" val="1876578015"/>
              </p:ext>
            </p:extLst>
          </p:nvPr>
        </p:nvGraphicFramePr>
        <p:xfrm>
          <a:off x="2001967" y="3441896"/>
          <a:ext cx="5324676" cy="2390031"/>
        </p:xfrm>
        <a:graphic>
          <a:graphicData uri="http://schemas.openxmlformats.org/drawingml/2006/table">
            <a:tbl>
              <a:tblPr firstRow="1" bandRow="1">
                <a:tableStyleId>{5C22544A-7EE6-4342-B048-85BDC9FD1C3A}</a:tableStyleId>
              </a:tblPr>
              <a:tblGrid>
                <a:gridCol w="463016">
                  <a:extLst>
                    <a:ext uri="{9D8B030D-6E8A-4147-A177-3AD203B41FA5}">
                      <a16:colId xmlns:a16="http://schemas.microsoft.com/office/drawing/2014/main" xmlns="" val="448959719"/>
                    </a:ext>
                  </a:extLst>
                </a:gridCol>
                <a:gridCol w="2855260">
                  <a:extLst>
                    <a:ext uri="{9D8B030D-6E8A-4147-A177-3AD203B41FA5}">
                      <a16:colId xmlns:a16="http://schemas.microsoft.com/office/drawing/2014/main" xmlns="" val="1769833683"/>
                    </a:ext>
                  </a:extLst>
                </a:gridCol>
                <a:gridCol w="1003200">
                  <a:extLst>
                    <a:ext uri="{9D8B030D-6E8A-4147-A177-3AD203B41FA5}">
                      <a16:colId xmlns:a16="http://schemas.microsoft.com/office/drawing/2014/main" xmlns="" val="1625360361"/>
                    </a:ext>
                  </a:extLst>
                </a:gridCol>
                <a:gridCol w="1003200">
                  <a:extLst>
                    <a:ext uri="{9D8B030D-6E8A-4147-A177-3AD203B41FA5}">
                      <a16:colId xmlns:a16="http://schemas.microsoft.com/office/drawing/2014/main" xmlns="" val="2295337946"/>
                    </a:ext>
                  </a:extLst>
                </a:gridCol>
              </a:tblGrid>
              <a:tr h="561231">
                <a:tc gridSpan="2">
                  <a:txBody>
                    <a:bodyPr/>
                    <a:lstStyle/>
                    <a:p>
                      <a:pPr algn="ctr"/>
                      <a:r>
                        <a:rPr lang="en-GB" sz="2300" b="1" dirty="0">
                          <a:solidFill>
                            <a:schemeClr val="tx1"/>
                          </a:solidFill>
                          <a:latin typeface="Century Gothic" panose="020B0502020202020204" pitchFamily="34" charset="0"/>
                        </a:rPr>
                        <a:t>Sentence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GB" sz="1200" b="1" dirty="0">
                        <a:solidFill>
                          <a:schemeClr val="tx1"/>
                        </a:solidFill>
                        <a:latin typeface="Century Gothic" panose="020B0502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300" b="1" dirty="0">
                          <a:solidFill>
                            <a:schemeClr val="tx1"/>
                          </a:solidFill>
                          <a:latin typeface="Century Gothic" panose="020B0502020202020204" pitchFamily="34" charset="0"/>
                        </a:rPr>
                        <a:t>True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2300" b="1" dirty="0">
                          <a:solidFill>
                            <a:schemeClr val="tx1"/>
                          </a:solidFill>
                          <a:latin typeface="Century Gothic" panose="020B0502020202020204" pitchFamily="34" charset="0"/>
                        </a:rPr>
                        <a:t>False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770682315"/>
                  </a:ext>
                </a:extLst>
              </a:tr>
              <a:tr h="912000">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GB" sz="2300" b="1" dirty="0">
                          <a:solidFill>
                            <a:schemeClr val="tx1"/>
                          </a:solidFill>
                          <a:latin typeface="Century Gothic" panose="020B0502020202020204" pitchFamily="34" charset="0"/>
                        </a:rPr>
                        <a:t>A.</a:t>
                      </a: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GB" sz="2100" b="1" dirty="0">
                          <a:solidFill>
                            <a:schemeClr val="tx1"/>
                          </a:solidFill>
                          <a:latin typeface="Century Gothic" panose="020B0502020202020204" pitchFamily="34" charset="0"/>
                        </a:rPr>
                        <a:t>Nearly empty is greater than half full.  </a:t>
                      </a: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6000" b="1" dirty="0">
                        <a:solidFill>
                          <a:srgbClr val="FF0000"/>
                        </a:solidFill>
                        <a:latin typeface="Century Gothic" panose="020B0502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0" b="1" dirty="0">
                          <a:solidFill>
                            <a:srgbClr val="FF0000"/>
                          </a:solidFill>
                          <a:latin typeface="Century Gothic" panose="020B0502020202020204" pitchFamily="34" charset="0"/>
                          <a:sym typeface="Wingdings 2" panose="05020102010507070707" pitchFamily="18" charset="2"/>
                        </a:rPr>
                        <a:t></a:t>
                      </a:r>
                      <a:endParaRPr lang="en-GB" sz="6000" b="1" dirty="0">
                        <a:solidFill>
                          <a:srgbClr val="FF0000"/>
                        </a:solidFill>
                        <a:latin typeface="Century Gothic" panose="020B0502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152127992"/>
                  </a:ext>
                </a:extLst>
              </a:tr>
              <a:tr h="912000">
                <a:tc>
                  <a:txBody>
                    <a:bodyPr/>
                    <a:lstStyle/>
                    <a:p>
                      <a:pPr algn="ctr"/>
                      <a:r>
                        <a:rPr lang="en-GB" sz="2300" b="1" dirty="0">
                          <a:solidFill>
                            <a:schemeClr val="tx1"/>
                          </a:solidFill>
                          <a:latin typeface="Century Gothic" panose="020B0502020202020204" pitchFamily="34" charset="0"/>
                        </a:rPr>
                        <a:t>B.</a:t>
                      </a: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100" b="1" dirty="0">
                          <a:solidFill>
                            <a:schemeClr val="tx1"/>
                          </a:solidFill>
                          <a:latin typeface="Century Gothic" panose="020B0502020202020204" pitchFamily="34" charset="0"/>
                        </a:rPr>
                        <a:t>Nearly empty is greater than empty.  </a:t>
                      </a: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0" b="1" dirty="0">
                          <a:solidFill>
                            <a:srgbClr val="FF0000"/>
                          </a:solidFill>
                          <a:latin typeface="Century Gothic" panose="020B0502020202020204" pitchFamily="34" charset="0"/>
                          <a:sym typeface="Wingdings 2" panose="05020102010507070707" pitchFamily="18" charset="2"/>
                        </a:rPr>
                        <a:t></a:t>
                      </a:r>
                      <a:endParaRPr lang="en-GB" sz="6000" b="1" dirty="0">
                        <a:solidFill>
                          <a:srgbClr val="FF0000"/>
                        </a:solidFill>
                        <a:latin typeface="Century Gothic" panose="020B0502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2300" b="1" dirty="0">
                        <a:solidFill>
                          <a:schemeClr val="tx1"/>
                        </a:solidFill>
                        <a:latin typeface="Century Gothic" panose="020B0502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088333748"/>
                  </a:ext>
                </a:extLst>
              </a:tr>
            </a:tbl>
          </a:graphicData>
        </a:graphic>
      </p:graphicFrame>
      <p:sp>
        <p:nvSpPr>
          <p:cNvPr id="10" name="TextBox 9">
            <a:extLst>
              <a:ext uri="{FF2B5EF4-FFF2-40B4-BE49-F238E27FC236}">
                <a16:creationId xmlns:a16="http://schemas.microsoft.com/office/drawing/2014/main" xmlns="" id="{5A350505-C6B6-44D8-A958-56994CAD6122}"/>
              </a:ext>
            </a:extLst>
          </p:cNvPr>
          <p:cNvSpPr txBox="1"/>
          <p:nvPr/>
        </p:nvSpPr>
        <p:spPr>
          <a:xfrm>
            <a:off x="8210920" y="6002804"/>
            <a:ext cx="588928" cy="276999"/>
          </a:xfrm>
          <a:prstGeom prst="rect">
            <a:avLst/>
          </a:prstGeom>
          <a:noFill/>
        </p:spPr>
        <p:txBody>
          <a:bodyPr wrap="square" rtlCol="0" anchor="ctr">
            <a:spAutoFit/>
          </a:bodyPr>
          <a:lstStyle/>
          <a:p>
            <a:pPr algn="ctr"/>
            <a:r>
              <a:rPr lang="en-GB" sz="1200" b="1" dirty="0">
                <a:latin typeface="Century Gothic" panose="020B0502020202020204" pitchFamily="34" charset="0"/>
              </a:rPr>
              <a:t>Y1</a:t>
            </a:r>
          </a:p>
        </p:txBody>
      </p:sp>
    </p:spTree>
    <p:extLst>
      <p:ext uri="{BB962C8B-B14F-4D97-AF65-F5344CB8AC3E}">
        <p14:creationId xmlns:p14="http://schemas.microsoft.com/office/powerpoint/2010/main" val="17784091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D9426B6B-94AA-4D9B-BC63-8F0BC9ED51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8" name="Picture 17" descr="A close up of a sign&#10;&#10;Description generated with high confidence">
            <a:extLst>
              <a:ext uri="{FF2B5EF4-FFF2-40B4-BE49-F238E27FC236}">
                <a16:creationId xmlns:a16="http://schemas.microsoft.com/office/drawing/2014/main" xmlns="" id="{AF62330C-AB9B-43BE-82E4-98A7F5B9D6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39" y="6454317"/>
            <a:ext cx="1174025" cy="278902"/>
          </a:xfrm>
          <a:prstGeom prst="rect">
            <a:avLst/>
          </a:prstGeom>
        </p:spPr>
      </p:pic>
      <p:sp>
        <p:nvSpPr>
          <p:cNvPr id="7" name="TextBox 8">
            <a:extLst>
              <a:ext uri="{FF2B5EF4-FFF2-40B4-BE49-F238E27FC236}">
                <a16:creationId xmlns:a16="http://schemas.microsoft.com/office/drawing/2014/main" xmlns="" id="{9C98043F-F327-469C-AFFD-8AE7F5773C62}"/>
              </a:ext>
            </a:extLst>
          </p:cNvPr>
          <p:cNvSpPr txBox="1"/>
          <p:nvPr/>
        </p:nvSpPr>
        <p:spPr>
          <a:xfrm>
            <a:off x="27814" y="6688627"/>
            <a:ext cx="1231337" cy="169277"/>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GB" altLang="en-US" sz="500" b="1" dirty="0">
                <a:latin typeface="Century Gothic" panose="020B0502020202020204" pitchFamily="34" charset="0"/>
              </a:rPr>
              <a:t>© Classroom Secrets Limited 2019</a:t>
            </a:r>
          </a:p>
        </p:txBody>
      </p:sp>
      <p:pic>
        <p:nvPicPr>
          <p:cNvPr id="15" name="Picture 14">
            <a:extLst>
              <a:ext uri="{FF2B5EF4-FFF2-40B4-BE49-F238E27FC236}">
                <a16:creationId xmlns:a16="http://schemas.microsoft.com/office/drawing/2014/main" xmlns="" id="{1E94C13F-A2EA-49B3-BECE-8A2E818E5924}"/>
              </a:ext>
            </a:extLst>
          </p:cNvPr>
          <p:cNvPicPr>
            <a:picLocks noChangeAspect="1"/>
          </p:cNvPicPr>
          <p:nvPr/>
        </p:nvPicPr>
        <p:blipFill>
          <a:blip r:embed="rId4"/>
          <a:stretch>
            <a:fillRect/>
          </a:stretch>
        </p:blipFill>
        <p:spPr>
          <a:xfrm>
            <a:off x="115438" y="148682"/>
            <a:ext cx="8913124" cy="6322100"/>
          </a:xfrm>
          <a:prstGeom prst="rect">
            <a:avLst/>
          </a:prstGeom>
        </p:spPr>
      </p:pic>
      <p:sp>
        <p:nvSpPr>
          <p:cNvPr id="16" name="Rectangle 15">
            <a:extLst>
              <a:ext uri="{FF2B5EF4-FFF2-40B4-BE49-F238E27FC236}">
                <a16:creationId xmlns:a16="http://schemas.microsoft.com/office/drawing/2014/main" xmlns="" id="{39C0D43C-87E7-4CD4-A42B-36622856608F}"/>
              </a:ext>
            </a:extLst>
          </p:cNvPr>
          <p:cNvSpPr/>
          <p:nvPr/>
        </p:nvSpPr>
        <p:spPr>
          <a:xfrm>
            <a:off x="275304" y="272387"/>
            <a:ext cx="8593393" cy="6057245"/>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Introduction</a:t>
            </a:r>
            <a:endParaRPr lang="en-GB" sz="2000" b="1" u="sng" dirty="0">
              <a:solidFill>
                <a:schemeClr val="bg2">
                  <a:lumMod val="50000"/>
                </a:schemeClr>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a:p>
            <a:pPr algn="ctr"/>
            <a:r>
              <a:rPr lang="en-GB" sz="2000" b="1" dirty="0">
                <a:solidFill>
                  <a:schemeClr val="tx1"/>
                </a:solidFill>
                <a:latin typeface="Century Gothic" panose="020B0502020202020204" pitchFamily="34" charset="0"/>
              </a:rPr>
              <a:t>Circle the objects that can be filled with water.</a:t>
            </a: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p:txBody>
      </p:sp>
      <p:sp>
        <p:nvSpPr>
          <p:cNvPr id="2" name="TextBox 1">
            <a:extLst>
              <a:ext uri="{FF2B5EF4-FFF2-40B4-BE49-F238E27FC236}">
                <a16:creationId xmlns:a16="http://schemas.microsoft.com/office/drawing/2014/main" xmlns="" id="{94DBD0B1-7558-4FDC-A526-EAC32FD072EC}"/>
              </a:ext>
            </a:extLst>
          </p:cNvPr>
          <p:cNvSpPr txBox="1"/>
          <p:nvPr/>
        </p:nvSpPr>
        <p:spPr>
          <a:xfrm>
            <a:off x="8210920" y="6002804"/>
            <a:ext cx="588928" cy="276999"/>
          </a:xfrm>
          <a:prstGeom prst="rect">
            <a:avLst/>
          </a:prstGeom>
          <a:noFill/>
        </p:spPr>
        <p:txBody>
          <a:bodyPr wrap="square" rtlCol="0" anchor="ctr">
            <a:spAutoFit/>
          </a:bodyPr>
          <a:lstStyle/>
          <a:p>
            <a:pPr algn="ctr"/>
            <a:r>
              <a:rPr lang="en-GB" sz="1200" b="1" dirty="0">
                <a:latin typeface="Century Gothic" panose="020B0502020202020204" pitchFamily="34" charset="0"/>
              </a:rPr>
              <a:t>Y1</a:t>
            </a:r>
          </a:p>
        </p:txBody>
      </p:sp>
    </p:spTree>
    <p:extLst>
      <p:ext uri="{BB962C8B-B14F-4D97-AF65-F5344CB8AC3E}">
        <p14:creationId xmlns:p14="http://schemas.microsoft.com/office/powerpoint/2010/main" val="32175140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4D7A18A-1CC1-45B9-AD1D-10B237A160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28" name="Rectangle 27">
            <a:extLst>
              <a:ext uri="{FF2B5EF4-FFF2-40B4-BE49-F238E27FC236}">
                <a16:creationId xmlns:a16="http://schemas.microsoft.com/office/drawing/2014/main" xmlns="" id="{705F3E72-78F5-4242-863D-8FB1F2841399}"/>
              </a:ext>
            </a:extLst>
          </p:cNvPr>
          <p:cNvSpPr/>
          <p:nvPr/>
        </p:nvSpPr>
        <p:spPr>
          <a:xfrm>
            <a:off x="275304" y="272387"/>
            <a:ext cx="8593393" cy="6057245"/>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Reasoning 1</a:t>
            </a:r>
          </a:p>
          <a:p>
            <a:pPr algn="ctr"/>
            <a:endParaRPr lang="en-GB" sz="2000" u="sng" dirty="0">
              <a:solidFill>
                <a:schemeClr val="bg2">
                  <a:lumMod val="50000"/>
                </a:schemeClr>
              </a:solidFill>
              <a:latin typeface="SassoonCRInfantMedium" panose="02000603020000020003" pitchFamily="2" charset="0"/>
            </a:endParaRPr>
          </a:p>
          <a:p>
            <a:pPr algn="ctr"/>
            <a:r>
              <a:rPr lang="en-GB" sz="2000" b="1" dirty="0">
                <a:solidFill>
                  <a:schemeClr val="tx1"/>
                </a:solidFill>
                <a:latin typeface="Century Gothic" panose="020B0502020202020204" pitchFamily="34" charset="0"/>
              </a:rPr>
              <a:t>Which container has the largest capacity?  </a:t>
            </a: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r>
              <a:rPr lang="en-GB" sz="2000" b="1" dirty="0">
                <a:solidFill>
                  <a:schemeClr val="tx1"/>
                </a:solidFill>
                <a:latin typeface="Century Gothic" panose="020B0502020202020204" pitchFamily="34" charset="0"/>
              </a:rPr>
              <a:t>How do you know?</a:t>
            </a:r>
          </a:p>
          <a:p>
            <a:pPr algn="ctr"/>
            <a:endParaRPr lang="en-GB" sz="2000" b="1" dirty="0">
              <a:solidFill>
                <a:schemeClr val="tx1"/>
              </a:solidFill>
              <a:latin typeface="Century Gothic" panose="020B0502020202020204" pitchFamily="34" charset="0"/>
            </a:endParaRPr>
          </a:p>
          <a:p>
            <a:pPr lvl="0"/>
            <a:endParaRPr lang="en-GB" sz="2800" dirty="0">
              <a:solidFill>
                <a:srgbClr val="E7E6E6">
                  <a:lumMod val="25000"/>
                </a:srgbClr>
              </a:solidFill>
              <a:latin typeface="SassoonCRInfantMedium" panose="02000603020000020003" pitchFamily="2" charset="0"/>
            </a:endParaRPr>
          </a:p>
        </p:txBody>
      </p:sp>
      <p:sp>
        <p:nvSpPr>
          <p:cNvPr id="4" name="TextBox 3">
            <a:extLst>
              <a:ext uri="{FF2B5EF4-FFF2-40B4-BE49-F238E27FC236}">
                <a16:creationId xmlns:a16="http://schemas.microsoft.com/office/drawing/2014/main" xmlns="" id="{0E92FB64-7EBA-4B7C-9087-F720F4B7AF3F}"/>
              </a:ext>
            </a:extLst>
          </p:cNvPr>
          <p:cNvSpPr txBox="1"/>
          <p:nvPr/>
        </p:nvSpPr>
        <p:spPr>
          <a:xfrm>
            <a:off x="8210920" y="6002804"/>
            <a:ext cx="588928" cy="276999"/>
          </a:xfrm>
          <a:prstGeom prst="rect">
            <a:avLst/>
          </a:prstGeom>
          <a:noFill/>
        </p:spPr>
        <p:txBody>
          <a:bodyPr wrap="square" rtlCol="0" anchor="ctr">
            <a:spAutoFit/>
          </a:bodyPr>
          <a:lstStyle/>
          <a:p>
            <a:pPr algn="ctr"/>
            <a:r>
              <a:rPr lang="en-GB" sz="1200" b="1" dirty="0">
                <a:latin typeface="Century Gothic" panose="020B0502020202020204" pitchFamily="34" charset="0"/>
              </a:rPr>
              <a:t>Y2</a:t>
            </a:r>
          </a:p>
        </p:txBody>
      </p:sp>
    </p:spTree>
    <p:extLst>
      <p:ext uri="{BB962C8B-B14F-4D97-AF65-F5344CB8AC3E}">
        <p14:creationId xmlns:p14="http://schemas.microsoft.com/office/powerpoint/2010/main" val="22136700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4D7A18A-1CC1-45B9-AD1D-10B237A160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28" name="Rectangle 27">
            <a:extLst>
              <a:ext uri="{FF2B5EF4-FFF2-40B4-BE49-F238E27FC236}">
                <a16:creationId xmlns:a16="http://schemas.microsoft.com/office/drawing/2014/main" xmlns="" id="{705F3E72-78F5-4242-863D-8FB1F2841399}"/>
              </a:ext>
            </a:extLst>
          </p:cNvPr>
          <p:cNvSpPr/>
          <p:nvPr/>
        </p:nvSpPr>
        <p:spPr>
          <a:xfrm>
            <a:off x="275304" y="272387"/>
            <a:ext cx="8593393" cy="6057245"/>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Reasoning 1</a:t>
            </a:r>
          </a:p>
          <a:p>
            <a:pPr algn="ctr"/>
            <a:endParaRPr lang="en-GB" sz="2000" u="sng" dirty="0">
              <a:solidFill>
                <a:schemeClr val="bg2">
                  <a:lumMod val="50000"/>
                </a:schemeClr>
              </a:solidFill>
              <a:latin typeface="SassoonCRInfantMedium" panose="02000603020000020003" pitchFamily="2" charset="0"/>
            </a:endParaRPr>
          </a:p>
          <a:p>
            <a:pPr algn="ctr"/>
            <a:r>
              <a:rPr lang="en-GB" sz="2000" b="1" dirty="0">
                <a:solidFill>
                  <a:schemeClr val="tx1"/>
                </a:solidFill>
                <a:latin typeface="Century Gothic" panose="020B0502020202020204" pitchFamily="34" charset="0"/>
              </a:rPr>
              <a:t>Which container has the largest capacity?  </a:t>
            </a: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r>
              <a:rPr lang="en-GB" sz="2000" b="1" dirty="0">
                <a:solidFill>
                  <a:schemeClr val="tx1"/>
                </a:solidFill>
                <a:latin typeface="Century Gothic" panose="020B0502020202020204" pitchFamily="34" charset="0"/>
              </a:rPr>
              <a:t/>
            </a:r>
            <a:br>
              <a:rPr lang="en-GB" sz="2000" b="1" dirty="0">
                <a:solidFill>
                  <a:schemeClr val="tx1"/>
                </a:solidFill>
                <a:latin typeface="Century Gothic" panose="020B0502020202020204" pitchFamily="34" charset="0"/>
              </a:rPr>
            </a:b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r>
              <a:rPr lang="en-GB" sz="2000" b="1" dirty="0">
                <a:solidFill>
                  <a:schemeClr val="tx1"/>
                </a:solidFill>
                <a:latin typeface="Century Gothic" panose="020B0502020202020204" pitchFamily="34" charset="0"/>
              </a:rPr>
              <a:t>How do you know?</a:t>
            </a:r>
          </a:p>
          <a:p>
            <a:r>
              <a:rPr lang="en-GB" sz="2000" b="1" dirty="0">
                <a:solidFill>
                  <a:schemeClr val="tx1"/>
                </a:solidFill>
                <a:latin typeface="Century Gothic" panose="020B0502020202020204" pitchFamily="34" charset="0"/>
              </a:rPr>
              <a:t>Container A because...</a:t>
            </a:r>
          </a:p>
          <a:p>
            <a:pPr algn="ctr"/>
            <a:endParaRPr lang="en-GB" sz="2000" b="1" dirty="0">
              <a:solidFill>
                <a:schemeClr val="tx1"/>
              </a:solidFill>
              <a:latin typeface="Century Gothic" panose="020B0502020202020204" pitchFamily="34" charset="0"/>
            </a:endParaRPr>
          </a:p>
          <a:p>
            <a:pPr lvl="0"/>
            <a:endParaRPr lang="en-GB" sz="2800" dirty="0">
              <a:solidFill>
                <a:srgbClr val="E7E6E6">
                  <a:lumMod val="25000"/>
                </a:srgbClr>
              </a:solidFill>
              <a:latin typeface="SassoonCRInfantMedium" panose="02000603020000020003" pitchFamily="2" charset="0"/>
            </a:endParaRPr>
          </a:p>
        </p:txBody>
      </p:sp>
      <p:sp>
        <p:nvSpPr>
          <p:cNvPr id="4" name="TextBox 3">
            <a:extLst>
              <a:ext uri="{FF2B5EF4-FFF2-40B4-BE49-F238E27FC236}">
                <a16:creationId xmlns:a16="http://schemas.microsoft.com/office/drawing/2014/main" xmlns="" id="{4BA80016-4081-46C2-B699-26E31E28AE20}"/>
              </a:ext>
            </a:extLst>
          </p:cNvPr>
          <p:cNvSpPr txBox="1"/>
          <p:nvPr/>
        </p:nvSpPr>
        <p:spPr>
          <a:xfrm>
            <a:off x="8210920" y="6002804"/>
            <a:ext cx="588928" cy="276999"/>
          </a:xfrm>
          <a:prstGeom prst="rect">
            <a:avLst/>
          </a:prstGeom>
          <a:noFill/>
        </p:spPr>
        <p:txBody>
          <a:bodyPr wrap="square" rtlCol="0" anchor="ctr">
            <a:spAutoFit/>
          </a:bodyPr>
          <a:lstStyle/>
          <a:p>
            <a:pPr algn="ctr"/>
            <a:r>
              <a:rPr lang="en-GB" sz="1200" b="1" dirty="0">
                <a:latin typeface="Century Gothic" panose="020B0502020202020204" pitchFamily="34" charset="0"/>
              </a:rPr>
              <a:t>Y2</a:t>
            </a:r>
          </a:p>
        </p:txBody>
      </p:sp>
    </p:spTree>
    <p:extLst>
      <p:ext uri="{BB962C8B-B14F-4D97-AF65-F5344CB8AC3E}">
        <p14:creationId xmlns:p14="http://schemas.microsoft.com/office/powerpoint/2010/main" val="34317542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4D7A18A-1CC1-45B9-AD1D-10B237A160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28" name="Rectangle 27">
            <a:extLst>
              <a:ext uri="{FF2B5EF4-FFF2-40B4-BE49-F238E27FC236}">
                <a16:creationId xmlns:a16="http://schemas.microsoft.com/office/drawing/2014/main" xmlns="" id="{705F3E72-78F5-4242-863D-8FB1F2841399}"/>
              </a:ext>
            </a:extLst>
          </p:cNvPr>
          <p:cNvSpPr/>
          <p:nvPr/>
        </p:nvSpPr>
        <p:spPr>
          <a:xfrm>
            <a:off x="275304" y="272387"/>
            <a:ext cx="8593393" cy="6057245"/>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Reasoning 1</a:t>
            </a:r>
          </a:p>
          <a:p>
            <a:pPr algn="ctr"/>
            <a:endParaRPr lang="en-GB" sz="2000" u="sng" dirty="0">
              <a:solidFill>
                <a:schemeClr val="bg2">
                  <a:lumMod val="50000"/>
                </a:schemeClr>
              </a:solidFill>
              <a:latin typeface="SassoonCRInfantMedium" panose="02000603020000020003" pitchFamily="2" charset="0"/>
            </a:endParaRPr>
          </a:p>
          <a:p>
            <a:pPr algn="ctr"/>
            <a:r>
              <a:rPr lang="en-GB" sz="2000" b="1" dirty="0">
                <a:solidFill>
                  <a:schemeClr val="tx1"/>
                </a:solidFill>
                <a:latin typeface="Century Gothic" panose="020B0502020202020204" pitchFamily="34" charset="0"/>
              </a:rPr>
              <a:t>Which container has the largest capacity?  </a:t>
            </a: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r>
              <a:rPr lang="en-GB" sz="2000" b="1" dirty="0">
                <a:solidFill>
                  <a:schemeClr val="tx1"/>
                </a:solidFill>
                <a:latin typeface="Century Gothic" panose="020B0502020202020204" pitchFamily="34" charset="0"/>
              </a:rPr>
              <a:t>How do you know?</a:t>
            </a:r>
          </a:p>
          <a:p>
            <a:pPr lvl="0">
              <a:defRPr/>
            </a:pPr>
            <a:r>
              <a:rPr lang="en-GB" sz="2000" b="1" dirty="0">
                <a:solidFill>
                  <a:srgbClr val="FF0000"/>
                </a:solidFill>
                <a:latin typeface="Century Gothic" panose="020B0502020202020204" pitchFamily="34" charset="0"/>
              </a:rPr>
              <a:t>Container A because it can hold 4 full glasses and 1 part glass which is more than 2 full glasses and 3 part glasses.</a:t>
            </a:r>
          </a:p>
          <a:p>
            <a:pPr algn="ctr"/>
            <a:endParaRPr lang="en-GB" sz="2000" u="sng" dirty="0">
              <a:solidFill>
                <a:schemeClr val="bg2">
                  <a:lumMod val="50000"/>
                </a:schemeClr>
              </a:solidFill>
              <a:latin typeface="SassoonCRInfantMedium" panose="02000603020000020003" pitchFamily="2" charset="0"/>
            </a:endParaRPr>
          </a:p>
          <a:p>
            <a:pPr lvl="0"/>
            <a:endParaRPr lang="en-GB" sz="2800" dirty="0">
              <a:solidFill>
                <a:srgbClr val="E7E6E6">
                  <a:lumMod val="25000"/>
                </a:srgbClr>
              </a:solidFill>
              <a:latin typeface="SassoonCRInfantMedium" panose="02000603020000020003" pitchFamily="2" charset="0"/>
            </a:endParaRPr>
          </a:p>
        </p:txBody>
      </p:sp>
      <p:sp>
        <p:nvSpPr>
          <p:cNvPr id="4" name="TextBox 3">
            <a:extLst>
              <a:ext uri="{FF2B5EF4-FFF2-40B4-BE49-F238E27FC236}">
                <a16:creationId xmlns:a16="http://schemas.microsoft.com/office/drawing/2014/main" xmlns="" id="{54EBCA20-67DE-40F0-840C-AEDE6C14441E}"/>
              </a:ext>
            </a:extLst>
          </p:cNvPr>
          <p:cNvSpPr txBox="1"/>
          <p:nvPr/>
        </p:nvSpPr>
        <p:spPr>
          <a:xfrm>
            <a:off x="8210920" y="6002804"/>
            <a:ext cx="588928" cy="276999"/>
          </a:xfrm>
          <a:prstGeom prst="rect">
            <a:avLst/>
          </a:prstGeom>
          <a:noFill/>
        </p:spPr>
        <p:txBody>
          <a:bodyPr wrap="square" rtlCol="0" anchor="ctr">
            <a:spAutoFit/>
          </a:bodyPr>
          <a:lstStyle/>
          <a:p>
            <a:pPr algn="ctr"/>
            <a:r>
              <a:rPr lang="en-GB" sz="1200" b="1" dirty="0">
                <a:latin typeface="Century Gothic" panose="020B0502020202020204" pitchFamily="34" charset="0"/>
              </a:rPr>
              <a:t>Y2</a:t>
            </a:r>
          </a:p>
        </p:txBody>
      </p:sp>
    </p:spTree>
    <p:extLst>
      <p:ext uri="{BB962C8B-B14F-4D97-AF65-F5344CB8AC3E}">
        <p14:creationId xmlns:p14="http://schemas.microsoft.com/office/powerpoint/2010/main" val="37534478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generated with high confidence">
            <a:extLst>
              <a:ext uri="{FF2B5EF4-FFF2-40B4-BE49-F238E27FC236}">
                <a16:creationId xmlns:a16="http://schemas.microsoft.com/office/drawing/2014/main" xmlns="" id="{110C249C-4E8F-47FE-B800-AB56C28A36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2" name="Rectangle 31">
            <a:extLst>
              <a:ext uri="{FF2B5EF4-FFF2-40B4-BE49-F238E27FC236}">
                <a16:creationId xmlns:a16="http://schemas.microsoft.com/office/drawing/2014/main" xmlns="" id="{43A021F1-C888-40AC-8E8B-05A7AA25DF73}"/>
              </a:ext>
            </a:extLst>
          </p:cNvPr>
          <p:cNvSpPr/>
          <p:nvPr/>
        </p:nvSpPr>
        <p:spPr>
          <a:xfrm>
            <a:off x="275304" y="272387"/>
            <a:ext cx="8593393" cy="6057245"/>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Problem Solving 1</a:t>
            </a:r>
          </a:p>
          <a:p>
            <a:pPr algn="ctr"/>
            <a:endParaRPr lang="en-GB" sz="2000" u="sng" dirty="0">
              <a:solidFill>
                <a:schemeClr val="bg2">
                  <a:lumMod val="50000"/>
                </a:schemeClr>
              </a:solidFill>
              <a:latin typeface="SassoonCRInfantMedium" panose="02000603020000020003" pitchFamily="2" charset="0"/>
            </a:endParaRPr>
          </a:p>
          <a:p>
            <a:pPr algn="ctr"/>
            <a:r>
              <a:rPr lang="en-GB" sz="2000" b="1" dirty="0">
                <a:solidFill>
                  <a:schemeClr val="tx1"/>
                </a:solidFill>
                <a:latin typeface="Century Gothic" panose="020B0502020202020204" pitchFamily="34" charset="0"/>
              </a:rPr>
              <a:t>Complete these statements using &lt;, &gt; and = symbols.</a:t>
            </a:r>
          </a:p>
        </p:txBody>
      </p:sp>
      <p:sp>
        <p:nvSpPr>
          <p:cNvPr id="33" name="Rounded Rectangle 1">
            <a:extLst>
              <a:ext uri="{FF2B5EF4-FFF2-40B4-BE49-F238E27FC236}">
                <a16:creationId xmlns:a16="http://schemas.microsoft.com/office/drawing/2014/main" xmlns="" id="{8C294035-CF6E-4AC9-AAAF-EAA6E8AA8B71}"/>
              </a:ext>
            </a:extLst>
          </p:cNvPr>
          <p:cNvSpPr/>
          <p:nvPr/>
        </p:nvSpPr>
        <p:spPr>
          <a:xfrm>
            <a:off x="3995429" y="1844034"/>
            <a:ext cx="1206788" cy="113988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rgbClr val="FF0000"/>
              </a:solidFill>
              <a:latin typeface="SassoonCRInfantMedium" panose="02000603020000020003" pitchFamily="2" charset="0"/>
            </a:endParaRPr>
          </a:p>
        </p:txBody>
      </p:sp>
      <p:sp>
        <p:nvSpPr>
          <p:cNvPr id="34" name="Rounded Rectangle 81">
            <a:extLst>
              <a:ext uri="{FF2B5EF4-FFF2-40B4-BE49-F238E27FC236}">
                <a16:creationId xmlns:a16="http://schemas.microsoft.com/office/drawing/2014/main" xmlns="" id="{D1260334-E05D-401C-8991-F2556D608199}"/>
              </a:ext>
            </a:extLst>
          </p:cNvPr>
          <p:cNvSpPr/>
          <p:nvPr/>
        </p:nvSpPr>
        <p:spPr>
          <a:xfrm>
            <a:off x="4005195" y="4473677"/>
            <a:ext cx="1206788" cy="113988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rgbClr val="FF0000"/>
              </a:solidFill>
              <a:latin typeface="SassoonCRInfantMedium" panose="02000603020000020003" pitchFamily="2" charset="0"/>
            </a:endParaRPr>
          </a:p>
        </p:txBody>
      </p:sp>
      <p:sp>
        <p:nvSpPr>
          <p:cNvPr id="6" name="TextBox 5">
            <a:extLst>
              <a:ext uri="{FF2B5EF4-FFF2-40B4-BE49-F238E27FC236}">
                <a16:creationId xmlns:a16="http://schemas.microsoft.com/office/drawing/2014/main" xmlns="" id="{894924EB-0860-4FB7-BF71-0A924BA5410F}"/>
              </a:ext>
            </a:extLst>
          </p:cNvPr>
          <p:cNvSpPr txBox="1"/>
          <p:nvPr/>
        </p:nvSpPr>
        <p:spPr>
          <a:xfrm>
            <a:off x="8210920" y="6002804"/>
            <a:ext cx="588928" cy="276999"/>
          </a:xfrm>
          <a:prstGeom prst="rect">
            <a:avLst/>
          </a:prstGeom>
          <a:noFill/>
        </p:spPr>
        <p:txBody>
          <a:bodyPr wrap="square" rtlCol="0" anchor="ctr">
            <a:spAutoFit/>
          </a:bodyPr>
          <a:lstStyle/>
          <a:p>
            <a:pPr algn="ctr"/>
            <a:r>
              <a:rPr lang="en-GB" sz="1200" b="1" dirty="0">
                <a:latin typeface="Century Gothic" panose="020B0502020202020204" pitchFamily="34" charset="0"/>
              </a:rPr>
              <a:t>Y2</a:t>
            </a:r>
          </a:p>
        </p:txBody>
      </p:sp>
    </p:spTree>
    <p:extLst>
      <p:ext uri="{BB962C8B-B14F-4D97-AF65-F5344CB8AC3E}">
        <p14:creationId xmlns:p14="http://schemas.microsoft.com/office/powerpoint/2010/main" val="28986597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generated with high confidence">
            <a:extLst>
              <a:ext uri="{FF2B5EF4-FFF2-40B4-BE49-F238E27FC236}">
                <a16:creationId xmlns:a16="http://schemas.microsoft.com/office/drawing/2014/main" xmlns="" id="{110C249C-4E8F-47FE-B800-AB56C28A36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2" name="Rectangle 31">
            <a:extLst>
              <a:ext uri="{FF2B5EF4-FFF2-40B4-BE49-F238E27FC236}">
                <a16:creationId xmlns:a16="http://schemas.microsoft.com/office/drawing/2014/main" xmlns="" id="{43A021F1-C888-40AC-8E8B-05A7AA25DF73}"/>
              </a:ext>
            </a:extLst>
          </p:cNvPr>
          <p:cNvSpPr/>
          <p:nvPr/>
        </p:nvSpPr>
        <p:spPr>
          <a:xfrm>
            <a:off x="275304" y="272387"/>
            <a:ext cx="8593393" cy="6057245"/>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Problem Solving 1</a:t>
            </a:r>
          </a:p>
          <a:p>
            <a:pPr algn="ctr"/>
            <a:endParaRPr lang="en-GB" sz="2000" u="sng" dirty="0">
              <a:solidFill>
                <a:schemeClr val="bg2">
                  <a:lumMod val="50000"/>
                </a:schemeClr>
              </a:solidFill>
              <a:latin typeface="SassoonCRInfantMedium" panose="02000603020000020003" pitchFamily="2" charset="0"/>
            </a:endParaRPr>
          </a:p>
          <a:p>
            <a:pPr algn="ctr"/>
            <a:r>
              <a:rPr lang="en-GB" sz="2000" b="1" dirty="0">
                <a:solidFill>
                  <a:schemeClr val="tx1"/>
                </a:solidFill>
                <a:latin typeface="Century Gothic" panose="020B0502020202020204" pitchFamily="34" charset="0"/>
              </a:rPr>
              <a:t>Complete these statements using &lt;, &gt; and = symbols.</a:t>
            </a:r>
          </a:p>
        </p:txBody>
      </p:sp>
      <p:sp>
        <p:nvSpPr>
          <p:cNvPr id="6" name="Rounded Rectangle 1">
            <a:extLst>
              <a:ext uri="{FF2B5EF4-FFF2-40B4-BE49-F238E27FC236}">
                <a16:creationId xmlns:a16="http://schemas.microsoft.com/office/drawing/2014/main" xmlns="" id="{853F0675-CC04-46A1-B338-FC709766DFBA}"/>
              </a:ext>
            </a:extLst>
          </p:cNvPr>
          <p:cNvSpPr/>
          <p:nvPr/>
        </p:nvSpPr>
        <p:spPr>
          <a:xfrm>
            <a:off x="3995429" y="1844034"/>
            <a:ext cx="1206788" cy="113988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FF0000"/>
                </a:solidFill>
                <a:latin typeface="Century Gothic" panose="020B0502020202020204" pitchFamily="34" charset="0"/>
              </a:rPr>
              <a:t>&lt;</a:t>
            </a:r>
          </a:p>
        </p:txBody>
      </p:sp>
      <p:sp>
        <p:nvSpPr>
          <p:cNvPr id="7" name="Rounded Rectangle 81">
            <a:extLst>
              <a:ext uri="{FF2B5EF4-FFF2-40B4-BE49-F238E27FC236}">
                <a16:creationId xmlns:a16="http://schemas.microsoft.com/office/drawing/2014/main" xmlns="" id="{5949048D-5DFE-434D-AA7E-E17CFD87AF70}"/>
              </a:ext>
            </a:extLst>
          </p:cNvPr>
          <p:cNvSpPr/>
          <p:nvPr/>
        </p:nvSpPr>
        <p:spPr>
          <a:xfrm>
            <a:off x="4005195" y="4473677"/>
            <a:ext cx="1206788" cy="113988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FF0000"/>
                </a:solidFill>
                <a:latin typeface="Century Gothic" panose="020B0502020202020204" pitchFamily="34" charset="0"/>
              </a:rPr>
              <a:t>=</a:t>
            </a:r>
          </a:p>
        </p:txBody>
      </p:sp>
      <p:sp>
        <p:nvSpPr>
          <p:cNvPr id="8" name="TextBox 7">
            <a:extLst>
              <a:ext uri="{FF2B5EF4-FFF2-40B4-BE49-F238E27FC236}">
                <a16:creationId xmlns:a16="http://schemas.microsoft.com/office/drawing/2014/main" xmlns="" id="{858639DD-BFB2-4269-A702-7DA0FB2D744F}"/>
              </a:ext>
            </a:extLst>
          </p:cNvPr>
          <p:cNvSpPr txBox="1"/>
          <p:nvPr/>
        </p:nvSpPr>
        <p:spPr>
          <a:xfrm>
            <a:off x="8210920" y="6002804"/>
            <a:ext cx="588928" cy="276999"/>
          </a:xfrm>
          <a:prstGeom prst="rect">
            <a:avLst/>
          </a:prstGeom>
          <a:noFill/>
        </p:spPr>
        <p:txBody>
          <a:bodyPr wrap="square" rtlCol="0" anchor="ctr">
            <a:spAutoFit/>
          </a:bodyPr>
          <a:lstStyle/>
          <a:p>
            <a:pPr algn="ctr"/>
            <a:r>
              <a:rPr lang="en-GB" sz="1200" b="1" dirty="0">
                <a:latin typeface="Century Gothic" panose="020B0502020202020204" pitchFamily="34" charset="0"/>
              </a:rPr>
              <a:t>Y2</a:t>
            </a:r>
          </a:p>
        </p:txBody>
      </p:sp>
    </p:spTree>
    <p:extLst>
      <p:ext uri="{BB962C8B-B14F-4D97-AF65-F5344CB8AC3E}">
        <p14:creationId xmlns:p14="http://schemas.microsoft.com/office/powerpoint/2010/main" val="31894755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map&#10;&#10;Description generated with high confidence">
            <a:extLst>
              <a:ext uri="{FF2B5EF4-FFF2-40B4-BE49-F238E27FC236}">
                <a16:creationId xmlns:a16="http://schemas.microsoft.com/office/drawing/2014/main" xmlns="" id="{D4E600AC-2E92-486F-AF7E-E3F204F158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11" name="Rectangle 10">
            <a:extLst>
              <a:ext uri="{FF2B5EF4-FFF2-40B4-BE49-F238E27FC236}">
                <a16:creationId xmlns:a16="http://schemas.microsoft.com/office/drawing/2014/main" xmlns="" id="{9E44FF5D-B0D5-430E-BDEF-0B06111083F4}"/>
              </a:ext>
            </a:extLst>
          </p:cNvPr>
          <p:cNvSpPr/>
          <p:nvPr/>
        </p:nvSpPr>
        <p:spPr>
          <a:xfrm>
            <a:off x="275304" y="272387"/>
            <a:ext cx="8593393" cy="6057245"/>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Reasoning 2</a:t>
            </a:r>
          </a:p>
          <a:p>
            <a:pPr algn="ctr"/>
            <a:endParaRPr lang="en-GB" sz="2000" u="sng" dirty="0">
              <a:solidFill>
                <a:schemeClr val="bg2">
                  <a:lumMod val="50000"/>
                </a:schemeClr>
              </a:solidFill>
              <a:latin typeface="SassoonCRInfantMedium" panose="02000603020000020003" pitchFamily="2" charset="0"/>
            </a:endParaRPr>
          </a:p>
          <a:p>
            <a:pPr algn="ctr"/>
            <a:r>
              <a:rPr lang="en-GB" sz="2000" b="1" dirty="0">
                <a:solidFill>
                  <a:schemeClr val="tx1"/>
                </a:solidFill>
                <a:latin typeface="Century Gothic" panose="020B0502020202020204" pitchFamily="34" charset="0"/>
              </a:rPr>
              <a:t>Daisy knows that 8 jugs of water will fill 5 buckets or 10 bowls.</a:t>
            </a: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r>
              <a:rPr lang="en-GB" sz="2000" b="1" dirty="0">
                <a:solidFill>
                  <a:schemeClr val="tx1"/>
                </a:solidFill>
                <a:latin typeface="Century Gothic" panose="020B0502020202020204" pitchFamily="34" charset="0"/>
              </a:rPr>
              <a:t>Is she right? Explain your answer.</a:t>
            </a:r>
          </a:p>
          <a:p>
            <a:pPr lvl="0"/>
            <a:endParaRPr lang="en-GB" sz="2800" dirty="0">
              <a:solidFill>
                <a:srgbClr val="E7E6E6">
                  <a:lumMod val="25000"/>
                </a:srgbClr>
              </a:solidFill>
              <a:latin typeface="SassoonCRInfantMedium" panose="02000603020000020003" pitchFamily="2" charset="0"/>
            </a:endParaRPr>
          </a:p>
        </p:txBody>
      </p:sp>
      <p:sp>
        <p:nvSpPr>
          <p:cNvPr id="12" name="Rounded Rectangular Callout 3">
            <a:extLst>
              <a:ext uri="{FF2B5EF4-FFF2-40B4-BE49-F238E27FC236}">
                <a16:creationId xmlns:a16="http://schemas.microsoft.com/office/drawing/2014/main" xmlns="" id="{0F345DCA-F086-427E-88EA-41EFDA9F53D9}"/>
              </a:ext>
            </a:extLst>
          </p:cNvPr>
          <p:cNvSpPr/>
          <p:nvPr/>
        </p:nvSpPr>
        <p:spPr>
          <a:xfrm>
            <a:off x="3920267" y="1742987"/>
            <a:ext cx="2902366" cy="1896140"/>
          </a:xfrm>
          <a:prstGeom prst="wedgeRoundRectCallout">
            <a:avLst>
              <a:gd name="adj1" fmla="val -76082"/>
              <a:gd name="adj2" fmla="val 30170"/>
              <a:gd name="adj3" fmla="val 16667"/>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Century Gothic" panose="020B0502020202020204" pitchFamily="34" charset="0"/>
              </a:rPr>
              <a:t>I think that the capacity of a bowl is greater than the capacity of a jug.</a:t>
            </a:r>
          </a:p>
        </p:txBody>
      </p:sp>
      <p:sp>
        <p:nvSpPr>
          <p:cNvPr id="5" name="TextBox 4">
            <a:extLst>
              <a:ext uri="{FF2B5EF4-FFF2-40B4-BE49-F238E27FC236}">
                <a16:creationId xmlns:a16="http://schemas.microsoft.com/office/drawing/2014/main" xmlns="" id="{46189AAF-4DD4-438F-A7C6-4D5E1D7C9D98}"/>
              </a:ext>
            </a:extLst>
          </p:cNvPr>
          <p:cNvSpPr txBox="1"/>
          <p:nvPr/>
        </p:nvSpPr>
        <p:spPr>
          <a:xfrm>
            <a:off x="8210920" y="6002804"/>
            <a:ext cx="588928" cy="276999"/>
          </a:xfrm>
          <a:prstGeom prst="rect">
            <a:avLst/>
          </a:prstGeom>
          <a:noFill/>
        </p:spPr>
        <p:txBody>
          <a:bodyPr wrap="square" rtlCol="0" anchor="ctr">
            <a:spAutoFit/>
          </a:bodyPr>
          <a:lstStyle/>
          <a:p>
            <a:pPr algn="ctr"/>
            <a:r>
              <a:rPr lang="en-GB" sz="1200" b="1" dirty="0">
                <a:latin typeface="Century Gothic" panose="020B0502020202020204" pitchFamily="34" charset="0"/>
              </a:rPr>
              <a:t>Y2</a:t>
            </a:r>
          </a:p>
        </p:txBody>
      </p:sp>
    </p:spTree>
    <p:extLst>
      <p:ext uri="{BB962C8B-B14F-4D97-AF65-F5344CB8AC3E}">
        <p14:creationId xmlns:p14="http://schemas.microsoft.com/office/powerpoint/2010/main" val="33123782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map&#10;&#10;Description generated with high confidence">
            <a:extLst>
              <a:ext uri="{FF2B5EF4-FFF2-40B4-BE49-F238E27FC236}">
                <a16:creationId xmlns:a16="http://schemas.microsoft.com/office/drawing/2014/main" xmlns="" id="{D4E600AC-2E92-486F-AF7E-E3F204F158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11" name="Rectangle 10">
            <a:extLst>
              <a:ext uri="{FF2B5EF4-FFF2-40B4-BE49-F238E27FC236}">
                <a16:creationId xmlns:a16="http://schemas.microsoft.com/office/drawing/2014/main" xmlns="" id="{9E44FF5D-B0D5-430E-BDEF-0B06111083F4}"/>
              </a:ext>
            </a:extLst>
          </p:cNvPr>
          <p:cNvSpPr/>
          <p:nvPr/>
        </p:nvSpPr>
        <p:spPr>
          <a:xfrm>
            <a:off x="275304" y="272387"/>
            <a:ext cx="8593393" cy="6057245"/>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Reasoning 2</a:t>
            </a:r>
          </a:p>
          <a:p>
            <a:pPr algn="ctr"/>
            <a:endParaRPr lang="en-GB" sz="2000" u="sng" dirty="0">
              <a:solidFill>
                <a:schemeClr val="bg2">
                  <a:lumMod val="50000"/>
                </a:schemeClr>
              </a:solidFill>
              <a:latin typeface="SassoonCRInfantMedium" panose="02000603020000020003" pitchFamily="2" charset="0"/>
            </a:endParaRPr>
          </a:p>
          <a:p>
            <a:pPr algn="ctr"/>
            <a:r>
              <a:rPr lang="en-GB" sz="2000" b="1" dirty="0">
                <a:solidFill>
                  <a:schemeClr val="tx1"/>
                </a:solidFill>
                <a:latin typeface="Century Gothic" panose="020B0502020202020204" pitchFamily="34" charset="0"/>
              </a:rPr>
              <a:t>Daisy knows that 8 jugs of water will fill 5 buckets or 10 bowls.</a:t>
            </a: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r>
              <a:rPr lang="en-GB" sz="2000" b="1" dirty="0">
                <a:solidFill>
                  <a:schemeClr val="tx1"/>
                </a:solidFill>
                <a:latin typeface="Century Gothic" panose="020B0502020202020204" pitchFamily="34" charset="0"/>
              </a:rPr>
              <a:t>Is she right? Explain your answer.</a:t>
            </a:r>
          </a:p>
          <a:p>
            <a:pPr lvl="0"/>
            <a:r>
              <a:rPr lang="en-GB" sz="2000" b="1" dirty="0">
                <a:solidFill>
                  <a:schemeClr val="tx1"/>
                </a:solidFill>
                <a:latin typeface="Century Gothic" panose="020B0502020202020204" pitchFamily="34" charset="0"/>
              </a:rPr>
              <a:t>Daisy is incorrect because...</a:t>
            </a:r>
          </a:p>
          <a:p>
            <a:pPr lvl="0"/>
            <a:endParaRPr lang="en-GB" sz="2800" dirty="0">
              <a:solidFill>
                <a:srgbClr val="E7E6E6">
                  <a:lumMod val="25000"/>
                </a:srgbClr>
              </a:solidFill>
              <a:latin typeface="SassoonCRInfantMedium" panose="02000603020000020003" pitchFamily="2" charset="0"/>
            </a:endParaRPr>
          </a:p>
        </p:txBody>
      </p:sp>
      <p:sp>
        <p:nvSpPr>
          <p:cNvPr id="12" name="Rounded Rectangular Callout 3">
            <a:extLst>
              <a:ext uri="{FF2B5EF4-FFF2-40B4-BE49-F238E27FC236}">
                <a16:creationId xmlns:a16="http://schemas.microsoft.com/office/drawing/2014/main" xmlns="" id="{0F345DCA-F086-427E-88EA-41EFDA9F53D9}"/>
              </a:ext>
            </a:extLst>
          </p:cNvPr>
          <p:cNvSpPr/>
          <p:nvPr/>
        </p:nvSpPr>
        <p:spPr>
          <a:xfrm>
            <a:off x="3920267" y="1742987"/>
            <a:ext cx="2902366" cy="1896140"/>
          </a:xfrm>
          <a:prstGeom prst="wedgeRoundRectCallout">
            <a:avLst>
              <a:gd name="adj1" fmla="val -76082"/>
              <a:gd name="adj2" fmla="val 30170"/>
              <a:gd name="adj3" fmla="val 16667"/>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Century Gothic" panose="020B0502020202020204" pitchFamily="34" charset="0"/>
              </a:rPr>
              <a:t>I think that the capacity of a bowl is greater than the capacity of a jug.</a:t>
            </a:r>
          </a:p>
        </p:txBody>
      </p:sp>
      <p:sp>
        <p:nvSpPr>
          <p:cNvPr id="5" name="TextBox 4">
            <a:extLst>
              <a:ext uri="{FF2B5EF4-FFF2-40B4-BE49-F238E27FC236}">
                <a16:creationId xmlns:a16="http://schemas.microsoft.com/office/drawing/2014/main" xmlns="" id="{96D57C11-6567-49B1-BE6D-F47299E2FE27}"/>
              </a:ext>
            </a:extLst>
          </p:cNvPr>
          <p:cNvSpPr txBox="1"/>
          <p:nvPr/>
        </p:nvSpPr>
        <p:spPr>
          <a:xfrm>
            <a:off x="8210920" y="6002804"/>
            <a:ext cx="588928" cy="276999"/>
          </a:xfrm>
          <a:prstGeom prst="rect">
            <a:avLst/>
          </a:prstGeom>
          <a:noFill/>
        </p:spPr>
        <p:txBody>
          <a:bodyPr wrap="square" rtlCol="0" anchor="ctr">
            <a:spAutoFit/>
          </a:bodyPr>
          <a:lstStyle/>
          <a:p>
            <a:pPr algn="ctr"/>
            <a:r>
              <a:rPr lang="en-GB" sz="1200" b="1" dirty="0">
                <a:latin typeface="Century Gothic" panose="020B0502020202020204" pitchFamily="34" charset="0"/>
              </a:rPr>
              <a:t>Y2</a:t>
            </a:r>
          </a:p>
        </p:txBody>
      </p:sp>
    </p:spTree>
    <p:extLst>
      <p:ext uri="{BB962C8B-B14F-4D97-AF65-F5344CB8AC3E}">
        <p14:creationId xmlns:p14="http://schemas.microsoft.com/office/powerpoint/2010/main" val="3259915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map&#10;&#10;Description generated with high confidence">
            <a:extLst>
              <a:ext uri="{FF2B5EF4-FFF2-40B4-BE49-F238E27FC236}">
                <a16:creationId xmlns:a16="http://schemas.microsoft.com/office/drawing/2014/main" xmlns="" id="{D4E600AC-2E92-486F-AF7E-E3F204F158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11" name="Rectangle 10">
            <a:extLst>
              <a:ext uri="{FF2B5EF4-FFF2-40B4-BE49-F238E27FC236}">
                <a16:creationId xmlns:a16="http://schemas.microsoft.com/office/drawing/2014/main" xmlns="" id="{9E44FF5D-B0D5-430E-BDEF-0B06111083F4}"/>
              </a:ext>
            </a:extLst>
          </p:cNvPr>
          <p:cNvSpPr/>
          <p:nvPr/>
        </p:nvSpPr>
        <p:spPr>
          <a:xfrm>
            <a:off x="275304" y="272387"/>
            <a:ext cx="8593393" cy="6057245"/>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Reasoning 2</a:t>
            </a:r>
          </a:p>
          <a:p>
            <a:pPr algn="ctr"/>
            <a:endParaRPr lang="en-GB" sz="2000" u="sng" dirty="0">
              <a:solidFill>
                <a:schemeClr val="bg2">
                  <a:lumMod val="50000"/>
                </a:schemeClr>
              </a:solidFill>
              <a:latin typeface="SassoonCRInfantMedium" panose="02000603020000020003" pitchFamily="2" charset="0"/>
            </a:endParaRPr>
          </a:p>
          <a:p>
            <a:pPr algn="ctr"/>
            <a:r>
              <a:rPr lang="en-GB" sz="2000" b="1" dirty="0">
                <a:solidFill>
                  <a:schemeClr val="tx1"/>
                </a:solidFill>
                <a:latin typeface="Century Gothic" panose="020B0502020202020204" pitchFamily="34" charset="0"/>
              </a:rPr>
              <a:t>Daisy knows that 8 jugs of water will fill 5 buckets or 10 bowls.</a:t>
            </a: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r>
              <a:rPr lang="en-GB" sz="2000" b="1" dirty="0">
                <a:solidFill>
                  <a:schemeClr val="tx1"/>
                </a:solidFill>
                <a:latin typeface="Century Gothic" panose="020B0502020202020204" pitchFamily="34" charset="0"/>
              </a:rPr>
              <a:t>Is she right? Explain your answer.</a:t>
            </a:r>
          </a:p>
          <a:p>
            <a:r>
              <a:rPr lang="en-GB" sz="2000" b="1" dirty="0">
                <a:solidFill>
                  <a:srgbClr val="FF0000"/>
                </a:solidFill>
                <a:latin typeface="Century Gothic" panose="020B0502020202020204" pitchFamily="34" charset="0"/>
              </a:rPr>
              <a:t>Daisy is incorrect because with the same amount of water you can fill more bowls than buckets so the bowls must have a smaller capacity.</a:t>
            </a:r>
          </a:p>
          <a:p>
            <a:pPr lvl="0"/>
            <a:endParaRPr lang="en-GB" sz="2800" dirty="0">
              <a:solidFill>
                <a:srgbClr val="E7E6E6">
                  <a:lumMod val="25000"/>
                </a:srgbClr>
              </a:solidFill>
              <a:latin typeface="SassoonCRInfantMedium" panose="02000603020000020003" pitchFamily="2" charset="0"/>
            </a:endParaRPr>
          </a:p>
        </p:txBody>
      </p:sp>
      <p:sp>
        <p:nvSpPr>
          <p:cNvPr id="12" name="Rounded Rectangular Callout 3">
            <a:extLst>
              <a:ext uri="{FF2B5EF4-FFF2-40B4-BE49-F238E27FC236}">
                <a16:creationId xmlns:a16="http://schemas.microsoft.com/office/drawing/2014/main" xmlns="" id="{0F345DCA-F086-427E-88EA-41EFDA9F53D9}"/>
              </a:ext>
            </a:extLst>
          </p:cNvPr>
          <p:cNvSpPr/>
          <p:nvPr/>
        </p:nvSpPr>
        <p:spPr>
          <a:xfrm>
            <a:off x="3920267" y="1742987"/>
            <a:ext cx="2902366" cy="1896140"/>
          </a:xfrm>
          <a:prstGeom prst="wedgeRoundRectCallout">
            <a:avLst>
              <a:gd name="adj1" fmla="val -76082"/>
              <a:gd name="adj2" fmla="val 30170"/>
              <a:gd name="adj3" fmla="val 16667"/>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Century Gothic" panose="020B0502020202020204" pitchFamily="34" charset="0"/>
              </a:rPr>
              <a:t>I think that the capacity of a bowl is greater than the capacity of a jug.</a:t>
            </a:r>
          </a:p>
        </p:txBody>
      </p:sp>
      <p:sp>
        <p:nvSpPr>
          <p:cNvPr id="5" name="TextBox 4">
            <a:extLst>
              <a:ext uri="{FF2B5EF4-FFF2-40B4-BE49-F238E27FC236}">
                <a16:creationId xmlns:a16="http://schemas.microsoft.com/office/drawing/2014/main" xmlns="" id="{91219A6E-7107-4A0A-9166-A5CB0567A1B0}"/>
              </a:ext>
            </a:extLst>
          </p:cNvPr>
          <p:cNvSpPr txBox="1"/>
          <p:nvPr/>
        </p:nvSpPr>
        <p:spPr>
          <a:xfrm>
            <a:off x="8210920" y="6002804"/>
            <a:ext cx="588928" cy="276999"/>
          </a:xfrm>
          <a:prstGeom prst="rect">
            <a:avLst/>
          </a:prstGeom>
          <a:noFill/>
        </p:spPr>
        <p:txBody>
          <a:bodyPr wrap="square" rtlCol="0" anchor="ctr">
            <a:spAutoFit/>
          </a:bodyPr>
          <a:lstStyle/>
          <a:p>
            <a:pPr algn="ctr"/>
            <a:r>
              <a:rPr lang="en-GB" sz="1200" b="1" dirty="0">
                <a:latin typeface="Century Gothic" panose="020B0502020202020204" pitchFamily="34" charset="0"/>
              </a:rPr>
              <a:t>Y2</a:t>
            </a:r>
          </a:p>
        </p:txBody>
      </p:sp>
    </p:spTree>
    <p:extLst>
      <p:ext uri="{BB962C8B-B14F-4D97-AF65-F5344CB8AC3E}">
        <p14:creationId xmlns:p14="http://schemas.microsoft.com/office/powerpoint/2010/main" val="36077231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D9426B6B-94AA-4D9B-BC63-8F0BC9ED51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8" name="Picture 17" descr="A close up of a sign&#10;&#10;Description generated with high confidence">
            <a:extLst>
              <a:ext uri="{FF2B5EF4-FFF2-40B4-BE49-F238E27FC236}">
                <a16:creationId xmlns:a16="http://schemas.microsoft.com/office/drawing/2014/main" xmlns="" id="{AF62330C-AB9B-43BE-82E4-98A7F5B9D6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39" y="6454317"/>
            <a:ext cx="1174025" cy="278902"/>
          </a:xfrm>
          <a:prstGeom prst="rect">
            <a:avLst/>
          </a:prstGeom>
        </p:spPr>
      </p:pic>
      <p:sp>
        <p:nvSpPr>
          <p:cNvPr id="7" name="TextBox 8">
            <a:extLst>
              <a:ext uri="{FF2B5EF4-FFF2-40B4-BE49-F238E27FC236}">
                <a16:creationId xmlns:a16="http://schemas.microsoft.com/office/drawing/2014/main" xmlns="" id="{9C98043F-F327-469C-AFFD-8AE7F5773C62}"/>
              </a:ext>
            </a:extLst>
          </p:cNvPr>
          <p:cNvSpPr txBox="1"/>
          <p:nvPr/>
        </p:nvSpPr>
        <p:spPr>
          <a:xfrm>
            <a:off x="27814" y="6688627"/>
            <a:ext cx="1231337" cy="169277"/>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GB" altLang="en-US" sz="500" b="1" dirty="0">
                <a:latin typeface="Century Gothic" panose="020B0502020202020204" pitchFamily="34" charset="0"/>
              </a:rPr>
              <a:t>© Classroom Secrets Limited 2019</a:t>
            </a:r>
          </a:p>
        </p:txBody>
      </p:sp>
      <p:pic>
        <p:nvPicPr>
          <p:cNvPr id="15" name="Picture 14">
            <a:extLst>
              <a:ext uri="{FF2B5EF4-FFF2-40B4-BE49-F238E27FC236}">
                <a16:creationId xmlns:a16="http://schemas.microsoft.com/office/drawing/2014/main" xmlns="" id="{1E94C13F-A2EA-49B3-BECE-8A2E818E5924}"/>
              </a:ext>
            </a:extLst>
          </p:cNvPr>
          <p:cNvPicPr>
            <a:picLocks noChangeAspect="1"/>
          </p:cNvPicPr>
          <p:nvPr/>
        </p:nvPicPr>
        <p:blipFill>
          <a:blip r:embed="rId4"/>
          <a:stretch>
            <a:fillRect/>
          </a:stretch>
        </p:blipFill>
        <p:spPr>
          <a:xfrm>
            <a:off x="115438" y="148682"/>
            <a:ext cx="8913124" cy="6322100"/>
          </a:xfrm>
          <a:prstGeom prst="rect">
            <a:avLst/>
          </a:prstGeom>
        </p:spPr>
      </p:pic>
      <p:sp>
        <p:nvSpPr>
          <p:cNvPr id="16" name="Rectangle 15">
            <a:extLst>
              <a:ext uri="{FF2B5EF4-FFF2-40B4-BE49-F238E27FC236}">
                <a16:creationId xmlns:a16="http://schemas.microsoft.com/office/drawing/2014/main" xmlns="" id="{39C0D43C-87E7-4CD4-A42B-36622856608F}"/>
              </a:ext>
            </a:extLst>
          </p:cNvPr>
          <p:cNvSpPr/>
          <p:nvPr/>
        </p:nvSpPr>
        <p:spPr>
          <a:xfrm>
            <a:off x="275304" y="272387"/>
            <a:ext cx="8593393" cy="6057245"/>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Introduction</a:t>
            </a:r>
            <a:endParaRPr lang="en-GB" sz="2000" b="1" u="sng" dirty="0">
              <a:solidFill>
                <a:schemeClr val="bg2">
                  <a:lumMod val="50000"/>
                </a:schemeClr>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a:p>
            <a:pPr algn="ctr"/>
            <a:r>
              <a:rPr lang="en-GB" sz="2000" b="1" dirty="0">
                <a:solidFill>
                  <a:schemeClr val="tx1"/>
                </a:solidFill>
                <a:latin typeface="Century Gothic" panose="020B0502020202020204" pitchFamily="34" charset="0"/>
              </a:rPr>
              <a:t>Circle the objects that can be filled with water.</a:t>
            </a: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rgbClr val="FF0000"/>
              </a:solidFill>
              <a:latin typeface="Century Gothic" panose="020B0502020202020204" pitchFamily="34" charset="0"/>
            </a:endParaRPr>
          </a:p>
          <a:p>
            <a:pPr algn="ctr"/>
            <a:r>
              <a:rPr lang="en-GB" sz="2000" b="1" dirty="0">
                <a:solidFill>
                  <a:srgbClr val="FF0000"/>
                </a:solidFill>
                <a:latin typeface="Century Gothic" panose="020B0502020202020204" pitchFamily="34" charset="0"/>
              </a:rPr>
              <a:t>You can fill the bottle, jug and bucket with water.</a:t>
            </a: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p:txBody>
      </p:sp>
      <p:sp>
        <p:nvSpPr>
          <p:cNvPr id="9" name="Oval 8">
            <a:extLst>
              <a:ext uri="{FF2B5EF4-FFF2-40B4-BE49-F238E27FC236}">
                <a16:creationId xmlns:a16="http://schemas.microsoft.com/office/drawing/2014/main" xmlns="" id="{4984AACF-9B76-44F7-A0AC-AB9E74151020}"/>
              </a:ext>
            </a:extLst>
          </p:cNvPr>
          <p:cNvSpPr/>
          <p:nvPr/>
        </p:nvSpPr>
        <p:spPr>
          <a:xfrm>
            <a:off x="1496413" y="1417981"/>
            <a:ext cx="967409" cy="144628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xmlns="" id="{57DE34D9-EAAF-485B-973E-4C154B8E59E5}"/>
              </a:ext>
            </a:extLst>
          </p:cNvPr>
          <p:cNvSpPr/>
          <p:nvPr/>
        </p:nvSpPr>
        <p:spPr>
          <a:xfrm>
            <a:off x="3441263" y="4066961"/>
            <a:ext cx="1383723" cy="120740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xmlns="" id="{1729B11F-12EC-4023-9DDF-A5768425264E}"/>
              </a:ext>
            </a:extLst>
          </p:cNvPr>
          <p:cNvSpPr/>
          <p:nvPr/>
        </p:nvSpPr>
        <p:spPr>
          <a:xfrm>
            <a:off x="6568176" y="1914520"/>
            <a:ext cx="1018397" cy="110389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xmlns="" id="{183F618B-EA4A-4C40-9F1F-61EEAD958D8E}"/>
              </a:ext>
            </a:extLst>
          </p:cNvPr>
          <p:cNvSpPr txBox="1"/>
          <p:nvPr/>
        </p:nvSpPr>
        <p:spPr>
          <a:xfrm>
            <a:off x="8210920" y="6002804"/>
            <a:ext cx="588928" cy="276999"/>
          </a:xfrm>
          <a:prstGeom prst="rect">
            <a:avLst/>
          </a:prstGeom>
          <a:noFill/>
        </p:spPr>
        <p:txBody>
          <a:bodyPr wrap="square" rtlCol="0" anchor="ctr">
            <a:spAutoFit/>
          </a:bodyPr>
          <a:lstStyle/>
          <a:p>
            <a:pPr algn="ctr"/>
            <a:r>
              <a:rPr lang="en-GB" sz="1200" b="1" dirty="0">
                <a:latin typeface="Century Gothic" panose="020B0502020202020204" pitchFamily="34" charset="0"/>
              </a:rPr>
              <a:t>Y1</a:t>
            </a:r>
          </a:p>
        </p:txBody>
      </p:sp>
    </p:spTree>
    <p:extLst>
      <p:ext uri="{BB962C8B-B14F-4D97-AF65-F5344CB8AC3E}">
        <p14:creationId xmlns:p14="http://schemas.microsoft.com/office/powerpoint/2010/main" val="24487632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bottle&#10;&#10;Description generated with high confidence">
            <a:extLst>
              <a:ext uri="{FF2B5EF4-FFF2-40B4-BE49-F238E27FC236}">
                <a16:creationId xmlns:a16="http://schemas.microsoft.com/office/drawing/2014/main" xmlns="" id="{FBE1353B-4509-4E07-9859-1245ACD86F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15" name="Rectangle 14">
            <a:extLst>
              <a:ext uri="{FF2B5EF4-FFF2-40B4-BE49-F238E27FC236}">
                <a16:creationId xmlns:a16="http://schemas.microsoft.com/office/drawing/2014/main" xmlns="" id="{8C1B6FDC-4427-4EDD-987D-A99C7A525E94}"/>
              </a:ext>
            </a:extLst>
          </p:cNvPr>
          <p:cNvSpPr/>
          <p:nvPr/>
        </p:nvSpPr>
        <p:spPr>
          <a:xfrm>
            <a:off x="275304" y="272387"/>
            <a:ext cx="8593393" cy="6057245"/>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Introduction</a:t>
            </a:r>
          </a:p>
          <a:p>
            <a:pPr algn="ctr"/>
            <a:endParaRPr lang="en-GB" sz="2000" u="sng" dirty="0">
              <a:solidFill>
                <a:schemeClr val="bg2">
                  <a:lumMod val="50000"/>
                </a:schemeClr>
              </a:solidFill>
              <a:latin typeface="SassoonCRInfantMedium" panose="02000603020000020003" pitchFamily="2" charset="0"/>
            </a:endParaRPr>
          </a:p>
          <a:p>
            <a:pPr algn="ctr"/>
            <a:r>
              <a:rPr lang="en-GB" sz="2000" b="1" dirty="0">
                <a:solidFill>
                  <a:schemeClr val="tx1"/>
                </a:solidFill>
                <a:latin typeface="Century Gothic" panose="020B0502020202020204" pitchFamily="34" charset="0"/>
              </a:rPr>
              <a:t>Put the containers in order from smallest to biggest capacity. </a:t>
            </a:r>
          </a:p>
          <a:p>
            <a:pPr marL="88900" algn="ctr"/>
            <a:endParaRPr lang="en-GB" sz="2400" dirty="0">
              <a:solidFill>
                <a:schemeClr val="bg2">
                  <a:lumMod val="25000"/>
                </a:schemeClr>
              </a:solidFill>
              <a:latin typeface="SassoonCRInfantMedium" panose="02000603020000020003" pitchFamily="2" charset="0"/>
            </a:endParaRPr>
          </a:p>
          <a:p>
            <a:pPr marL="88900" algn="ctr"/>
            <a:endParaRPr lang="en-GB" sz="2800" dirty="0">
              <a:solidFill>
                <a:schemeClr val="bg2">
                  <a:lumMod val="25000"/>
                </a:schemeClr>
              </a:solidFill>
              <a:latin typeface="SassoonCRInfantMedium" panose="02000603020000020003" pitchFamily="2" charset="0"/>
            </a:endParaRPr>
          </a:p>
        </p:txBody>
      </p:sp>
      <p:sp>
        <p:nvSpPr>
          <p:cNvPr id="4" name="TextBox 3">
            <a:extLst>
              <a:ext uri="{FF2B5EF4-FFF2-40B4-BE49-F238E27FC236}">
                <a16:creationId xmlns:a16="http://schemas.microsoft.com/office/drawing/2014/main" xmlns="" id="{EE6ADD74-AD8C-408A-B76F-23D79E939266}"/>
              </a:ext>
            </a:extLst>
          </p:cNvPr>
          <p:cNvSpPr txBox="1"/>
          <p:nvPr/>
        </p:nvSpPr>
        <p:spPr>
          <a:xfrm>
            <a:off x="8210920" y="6002804"/>
            <a:ext cx="588928" cy="276999"/>
          </a:xfrm>
          <a:prstGeom prst="rect">
            <a:avLst/>
          </a:prstGeom>
          <a:noFill/>
        </p:spPr>
        <p:txBody>
          <a:bodyPr wrap="square" rtlCol="0" anchor="ctr">
            <a:spAutoFit/>
          </a:bodyPr>
          <a:lstStyle/>
          <a:p>
            <a:pPr algn="ctr"/>
            <a:r>
              <a:rPr lang="en-GB" sz="1200" b="1" dirty="0">
                <a:latin typeface="Century Gothic" panose="020B0502020202020204" pitchFamily="34" charset="0"/>
              </a:rPr>
              <a:t>Y2</a:t>
            </a:r>
          </a:p>
        </p:txBody>
      </p:sp>
    </p:spTree>
    <p:extLst>
      <p:ext uri="{BB962C8B-B14F-4D97-AF65-F5344CB8AC3E}">
        <p14:creationId xmlns:p14="http://schemas.microsoft.com/office/powerpoint/2010/main" val="22202568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bottle&#10;&#10;Description generated with high confidence">
            <a:extLst>
              <a:ext uri="{FF2B5EF4-FFF2-40B4-BE49-F238E27FC236}">
                <a16:creationId xmlns:a16="http://schemas.microsoft.com/office/drawing/2014/main" xmlns="" id="{D33368F8-6058-4D66-B989-1892B486DB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23" name="Rectangle 22">
            <a:extLst>
              <a:ext uri="{FF2B5EF4-FFF2-40B4-BE49-F238E27FC236}">
                <a16:creationId xmlns:a16="http://schemas.microsoft.com/office/drawing/2014/main" xmlns="" id="{C814EB0D-E545-471F-8AE0-B387F4099DCD}"/>
              </a:ext>
            </a:extLst>
          </p:cNvPr>
          <p:cNvSpPr/>
          <p:nvPr/>
        </p:nvSpPr>
        <p:spPr>
          <a:xfrm>
            <a:off x="275304" y="272387"/>
            <a:ext cx="8593393" cy="6057245"/>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Introduction</a:t>
            </a:r>
          </a:p>
          <a:p>
            <a:pPr algn="ctr"/>
            <a:endParaRPr lang="en-GB" sz="2000" u="sng" dirty="0">
              <a:solidFill>
                <a:schemeClr val="bg2">
                  <a:lumMod val="50000"/>
                </a:schemeClr>
              </a:solidFill>
              <a:latin typeface="SassoonCRInfantMedium" panose="02000603020000020003" pitchFamily="2" charset="0"/>
            </a:endParaRPr>
          </a:p>
          <a:p>
            <a:pPr algn="ctr"/>
            <a:r>
              <a:rPr lang="en-GB" sz="2000" b="1" dirty="0">
                <a:solidFill>
                  <a:schemeClr val="tx1"/>
                </a:solidFill>
                <a:latin typeface="Century Gothic" panose="020B0502020202020204" pitchFamily="34" charset="0"/>
              </a:rPr>
              <a:t>Put the containers in order from smallest to biggest capacity. </a:t>
            </a:r>
          </a:p>
          <a:p>
            <a:pPr marL="88900" algn="ctr"/>
            <a:endParaRPr lang="en-GB" sz="2400" dirty="0">
              <a:solidFill>
                <a:schemeClr val="bg2">
                  <a:lumMod val="25000"/>
                </a:schemeClr>
              </a:solidFill>
              <a:latin typeface="SassoonCRInfantMedium" panose="02000603020000020003" pitchFamily="2" charset="0"/>
            </a:endParaRPr>
          </a:p>
          <a:p>
            <a:pPr marL="88900" algn="ctr"/>
            <a:endParaRPr lang="en-GB" sz="2800" dirty="0">
              <a:solidFill>
                <a:schemeClr val="bg2">
                  <a:lumMod val="25000"/>
                </a:schemeClr>
              </a:solidFill>
              <a:latin typeface="SassoonCRInfantMedium" panose="02000603020000020003" pitchFamily="2" charset="0"/>
            </a:endParaRPr>
          </a:p>
        </p:txBody>
      </p:sp>
      <p:cxnSp>
        <p:nvCxnSpPr>
          <p:cNvPr id="24" name="Straight Arrow Connector 23">
            <a:extLst>
              <a:ext uri="{FF2B5EF4-FFF2-40B4-BE49-F238E27FC236}">
                <a16:creationId xmlns:a16="http://schemas.microsoft.com/office/drawing/2014/main" xmlns="" id="{5D07055A-90B4-4203-8DD8-B92A8FA0E44F}"/>
              </a:ext>
            </a:extLst>
          </p:cNvPr>
          <p:cNvCxnSpPr>
            <a:cxnSpLocks/>
          </p:cNvCxnSpPr>
          <p:nvPr/>
        </p:nvCxnSpPr>
        <p:spPr>
          <a:xfrm>
            <a:off x="1095595" y="5109029"/>
            <a:ext cx="7264633" cy="0"/>
          </a:xfrm>
          <a:prstGeom prst="straightConnector1">
            <a:avLst/>
          </a:prstGeom>
          <a:ln w="57150">
            <a:solidFill>
              <a:srgbClr val="FF0000"/>
            </a:solidFill>
            <a:tailEnd type="stealth"/>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xmlns="" id="{734A63D5-2448-45E2-95E3-7B6DD8A2CAFE}"/>
              </a:ext>
            </a:extLst>
          </p:cNvPr>
          <p:cNvSpPr txBox="1"/>
          <p:nvPr/>
        </p:nvSpPr>
        <p:spPr>
          <a:xfrm>
            <a:off x="410100" y="5196751"/>
            <a:ext cx="1898277" cy="369332"/>
          </a:xfrm>
          <a:prstGeom prst="rect">
            <a:avLst/>
          </a:prstGeom>
          <a:noFill/>
        </p:spPr>
        <p:txBody>
          <a:bodyPr wrap="none" rtlCol="0">
            <a:spAutoFit/>
          </a:bodyPr>
          <a:lstStyle/>
          <a:p>
            <a:r>
              <a:rPr lang="en-GB" dirty="0">
                <a:solidFill>
                  <a:srgbClr val="FF0000"/>
                </a:solidFill>
                <a:latin typeface="SassoonCRInfantMedium" panose="02000603020000020003" pitchFamily="2" charset="0"/>
              </a:rPr>
              <a:t>smallest capacity</a:t>
            </a:r>
          </a:p>
        </p:txBody>
      </p:sp>
      <p:sp>
        <p:nvSpPr>
          <p:cNvPr id="26" name="TextBox 25">
            <a:extLst>
              <a:ext uri="{FF2B5EF4-FFF2-40B4-BE49-F238E27FC236}">
                <a16:creationId xmlns:a16="http://schemas.microsoft.com/office/drawing/2014/main" xmlns="" id="{BA7CC87C-55E2-44BF-BD92-1B296EB577F6}"/>
              </a:ext>
            </a:extLst>
          </p:cNvPr>
          <p:cNvSpPr txBox="1"/>
          <p:nvPr/>
        </p:nvSpPr>
        <p:spPr>
          <a:xfrm>
            <a:off x="6970419" y="5196751"/>
            <a:ext cx="1800493" cy="369332"/>
          </a:xfrm>
          <a:prstGeom prst="rect">
            <a:avLst/>
          </a:prstGeom>
          <a:noFill/>
        </p:spPr>
        <p:txBody>
          <a:bodyPr wrap="none" rtlCol="0">
            <a:spAutoFit/>
          </a:bodyPr>
          <a:lstStyle/>
          <a:p>
            <a:r>
              <a:rPr lang="en-GB" dirty="0">
                <a:solidFill>
                  <a:srgbClr val="FF0000"/>
                </a:solidFill>
                <a:latin typeface="SassoonCRInfantMedium" panose="02000603020000020003" pitchFamily="2" charset="0"/>
              </a:rPr>
              <a:t>biggest capacity</a:t>
            </a:r>
          </a:p>
        </p:txBody>
      </p:sp>
      <p:sp>
        <p:nvSpPr>
          <p:cNvPr id="8" name="TextBox 7">
            <a:extLst>
              <a:ext uri="{FF2B5EF4-FFF2-40B4-BE49-F238E27FC236}">
                <a16:creationId xmlns:a16="http://schemas.microsoft.com/office/drawing/2014/main" xmlns="" id="{AE7E8567-0FDD-4769-A5B4-97E5E91A313D}"/>
              </a:ext>
            </a:extLst>
          </p:cNvPr>
          <p:cNvSpPr txBox="1"/>
          <p:nvPr/>
        </p:nvSpPr>
        <p:spPr>
          <a:xfrm>
            <a:off x="8210920" y="6002804"/>
            <a:ext cx="588928" cy="276999"/>
          </a:xfrm>
          <a:prstGeom prst="rect">
            <a:avLst/>
          </a:prstGeom>
          <a:noFill/>
        </p:spPr>
        <p:txBody>
          <a:bodyPr wrap="square" rtlCol="0" anchor="ctr">
            <a:spAutoFit/>
          </a:bodyPr>
          <a:lstStyle/>
          <a:p>
            <a:pPr algn="ctr"/>
            <a:r>
              <a:rPr lang="en-GB" sz="1200" b="1" dirty="0">
                <a:latin typeface="Century Gothic" panose="020B0502020202020204" pitchFamily="34" charset="0"/>
              </a:rPr>
              <a:t>Y2</a:t>
            </a:r>
          </a:p>
        </p:txBody>
      </p:sp>
    </p:spTree>
    <p:extLst>
      <p:ext uri="{BB962C8B-B14F-4D97-AF65-F5344CB8AC3E}">
        <p14:creationId xmlns:p14="http://schemas.microsoft.com/office/powerpoint/2010/main" val="5136643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D9426B6B-94AA-4D9B-BC63-8F0BC9ED51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8" name="Picture 17" descr="A close up of a sign&#10;&#10;Description generated with high confidence">
            <a:extLst>
              <a:ext uri="{FF2B5EF4-FFF2-40B4-BE49-F238E27FC236}">
                <a16:creationId xmlns:a16="http://schemas.microsoft.com/office/drawing/2014/main" xmlns="" id="{AF62330C-AB9B-43BE-82E4-98A7F5B9D6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39" y="6454317"/>
            <a:ext cx="1174025" cy="278902"/>
          </a:xfrm>
          <a:prstGeom prst="rect">
            <a:avLst/>
          </a:prstGeom>
        </p:spPr>
      </p:pic>
      <p:sp>
        <p:nvSpPr>
          <p:cNvPr id="7" name="TextBox 8">
            <a:extLst>
              <a:ext uri="{FF2B5EF4-FFF2-40B4-BE49-F238E27FC236}">
                <a16:creationId xmlns:a16="http://schemas.microsoft.com/office/drawing/2014/main" xmlns="" id="{B632E459-9B27-4467-B89C-78410207B713}"/>
              </a:ext>
            </a:extLst>
          </p:cNvPr>
          <p:cNvSpPr txBox="1"/>
          <p:nvPr/>
        </p:nvSpPr>
        <p:spPr>
          <a:xfrm>
            <a:off x="27814" y="6688627"/>
            <a:ext cx="1231337" cy="169277"/>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GB" altLang="en-US" sz="500" b="1" dirty="0">
                <a:latin typeface="Century Gothic" panose="020B0502020202020204" pitchFamily="34" charset="0"/>
              </a:rPr>
              <a:t>© Classroom Secrets Limited 2019</a:t>
            </a:r>
          </a:p>
        </p:txBody>
      </p:sp>
      <p:pic>
        <p:nvPicPr>
          <p:cNvPr id="13" name="Picture 12">
            <a:extLst>
              <a:ext uri="{FF2B5EF4-FFF2-40B4-BE49-F238E27FC236}">
                <a16:creationId xmlns:a16="http://schemas.microsoft.com/office/drawing/2014/main" xmlns="" id="{D9F53692-E70D-4969-9689-7F177A8FBD65}"/>
              </a:ext>
            </a:extLst>
          </p:cNvPr>
          <p:cNvPicPr>
            <a:picLocks noChangeAspect="1"/>
          </p:cNvPicPr>
          <p:nvPr/>
        </p:nvPicPr>
        <p:blipFill>
          <a:blip r:embed="rId4"/>
          <a:stretch>
            <a:fillRect/>
          </a:stretch>
        </p:blipFill>
        <p:spPr>
          <a:xfrm>
            <a:off x="115438" y="148682"/>
            <a:ext cx="8913124" cy="6322100"/>
          </a:xfrm>
          <a:prstGeom prst="rect">
            <a:avLst/>
          </a:prstGeom>
        </p:spPr>
      </p:pic>
      <p:sp>
        <p:nvSpPr>
          <p:cNvPr id="14" name="Rectangle 13">
            <a:extLst>
              <a:ext uri="{FF2B5EF4-FFF2-40B4-BE49-F238E27FC236}">
                <a16:creationId xmlns:a16="http://schemas.microsoft.com/office/drawing/2014/main" xmlns="" id="{E9FFB5CC-C20F-4E86-BD86-02C2843649D4}"/>
              </a:ext>
            </a:extLst>
          </p:cNvPr>
          <p:cNvSpPr/>
          <p:nvPr/>
        </p:nvSpPr>
        <p:spPr>
          <a:xfrm>
            <a:off x="275304" y="272387"/>
            <a:ext cx="8593393" cy="6057245"/>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Varied Fluency 1</a:t>
            </a:r>
          </a:p>
          <a:p>
            <a:pPr lvl="0" algn="ctr"/>
            <a:endParaRPr lang="en-GB" sz="2000" b="1" dirty="0">
              <a:solidFill>
                <a:schemeClr val="tx1"/>
              </a:solidFill>
              <a:latin typeface="Century Gothic" panose="020B0502020202020204" pitchFamily="34" charset="0"/>
            </a:endParaRPr>
          </a:p>
          <a:p>
            <a:pPr lvl="0" algn="ctr"/>
            <a:r>
              <a:rPr lang="en-GB" sz="2000" b="1" dirty="0">
                <a:solidFill>
                  <a:schemeClr val="tx1"/>
                </a:solidFill>
                <a:latin typeface="Century Gothic" panose="020B0502020202020204" pitchFamily="34" charset="0"/>
              </a:rPr>
              <a:t>Tick the box which best describes the volume of the jug below.</a:t>
            </a:r>
          </a:p>
          <a:p>
            <a:pPr lvl="0" algn="ctr"/>
            <a:endParaRPr lang="en-GB" sz="2000" b="1" dirty="0">
              <a:solidFill>
                <a:schemeClr val="tx1"/>
              </a:solidFill>
              <a:latin typeface="Century Gothic" panose="020B0502020202020204" pitchFamily="34" charset="0"/>
            </a:endParaRPr>
          </a:p>
        </p:txBody>
      </p:sp>
      <p:grpSp>
        <p:nvGrpSpPr>
          <p:cNvPr id="15" name="Group 14">
            <a:extLst>
              <a:ext uri="{FF2B5EF4-FFF2-40B4-BE49-F238E27FC236}">
                <a16:creationId xmlns:a16="http://schemas.microsoft.com/office/drawing/2014/main" xmlns="" id="{DF2CC497-5015-4CC6-B2A9-489858A978B2}"/>
              </a:ext>
            </a:extLst>
          </p:cNvPr>
          <p:cNvGrpSpPr/>
          <p:nvPr/>
        </p:nvGrpSpPr>
        <p:grpSpPr>
          <a:xfrm>
            <a:off x="1876386" y="4418315"/>
            <a:ext cx="5391228" cy="942101"/>
            <a:chOff x="1779623" y="4113516"/>
            <a:chExt cx="5391228" cy="942101"/>
          </a:xfrm>
        </p:grpSpPr>
        <p:sp>
          <p:nvSpPr>
            <p:cNvPr id="16" name="Rectangle: Rounded Corners 15">
              <a:extLst>
                <a:ext uri="{FF2B5EF4-FFF2-40B4-BE49-F238E27FC236}">
                  <a16:creationId xmlns:a16="http://schemas.microsoft.com/office/drawing/2014/main" xmlns="" id="{C2E8C1F8-A5FC-4061-8815-0B9B07168DB9}"/>
                </a:ext>
              </a:extLst>
            </p:cNvPr>
            <p:cNvSpPr/>
            <p:nvPr/>
          </p:nvSpPr>
          <p:spPr>
            <a:xfrm>
              <a:off x="5473129" y="4113516"/>
              <a:ext cx="1697722" cy="942101"/>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800" b="1" dirty="0">
                  <a:solidFill>
                    <a:schemeClr val="tx1"/>
                  </a:solidFill>
                  <a:latin typeface="Century Gothic" panose="020B0502020202020204" pitchFamily="34" charset="0"/>
                </a:rPr>
                <a:t>half full</a:t>
              </a:r>
            </a:p>
          </p:txBody>
        </p:sp>
        <p:sp>
          <p:nvSpPr>
            <p:cNvPr id="17" name="Rectangle: Rounded Corners 16">
              <a:extLst>
                <a:ext uri="{FF2B5EF4-FFF2-40B4-BE49-F238E27FC236}">
                  <a16:creationId xmlns:a16="http://schemas.microsoft.com/office/drawing/2014/main" xmlns="" id="{F66D7860-485D-4393-9FFC-18B0776A0CFB}"/>
                </a:ext>
              </a:extLst>
            </p:cNvPr>
            <p:cNvSpPr/>
            <p:nvPr/>
          </p:nvSpPr>
          <p:spPr>
            <a:xfrm>
              <a:off x="3626376" y="4113516"/>
              <a:ext cx="1697722" cy="942101"/>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800" b="1" dirty="0">
                  <a:solidFill>
                    <a:schemeClr val="tx1"/>
                  </a:solidFill>
                  <a:latin typeface="Century Gothic" panose="020B0502020202020204" pitchFamily="34" charset="0"/>
                </a:rPr>
                <a:t>nearly full</a:t>
              </a:r>
            </a:p>
          </p:txBody>
        </p:sp>
        <p:sp>
          <p:nvSpPr>
            <p:cNvPr id="20" name="Rectangle: Rounded Corners 19">
              <a:extLst>
                <a:ext uri="{FF2B5EF4-FFF2-40B4-BE49-F238E27FC236}">
                  <a16:creationId xmlns:a16="http://schemas.microsoft.com/office/drawing/2014/main" xmlns="" id="{A0A20107-6C85-452F-847E-F125195692E0}"/>
                </a:ext>
              </a:extLst>
            </p:cNvPr>
            <p:cNvSpPr/>
            <p:nvPr/>
          </p:nvSpPr>
          <p:spPr>
            <a:xfrm>
              <a:off x="1779623" y="4113516"/>
              <a:ext cx="1697722" cy="942101"/>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800" b="1" dirty="0">
                  <a:solidFill>
                    <a:schemeClr val="tx1"/>
                  </a:solidFill>
                  <a:latin typeface="Century Gothic" panose="020B0502020202020204" pitchFamily="34" charset="0"/>
                </a:rPr>
                <a:t> nearly empty</a:t>
              </a:r>
            </a:p>
          </p:txBody>
        </p:sp>
      </p:grpSp>
      <p:sp>
        <p:nvSpPr>
          <p:cNvPr id="11" name="TextBox 10">
            <a:extLst>
              <a:ext uri="{FF2B5EF4-FFF2-40B4-BE49-F238E27FC236}">
                <a16:creationId xmlns:a16="http://schemas.microsoft.com/office/drawing/2014/main" xmlns="" id="{869DAFA7-EDFE-4A8D-BCE0-2643DB4C88F1}"/>
              </a:ext>
            </a:extLst>
          </p:cNvPr>
          <p:cNvSpPr txBox="1"/>
          <p:nvPr/>
        </p:nvSpPr>
        <p:spPr>
          <a:xfrm>
            <a:off x="8210920" y="6002804"/>
            <a:ext cx="588928" cy="276999"/>
          </a:xfrm>
          <a:prstGeom prst="rect">
            <a:avLst/>
          </a:prstGeom>
          <a:noFill/>
        </p:spPr>
        <p:txBody>
          <a:bodyPr wrap="square" rtlCol="0" anchor="ctr">
            <a:spAutoFit/>
          </a:bodyPr>
          <a:lstStyle/>
          <a:p>
            <a:pPr algn="ctr"/>
            <a:r>
              <a:rPr lang="en-GB" sz="1200" b="1" dirty="0">
                <a:latin typeface="Century Gothic" panose="020B0502020202020204" pitchFamily="34" charset="0"/>
              </a:rPr>
              <a:t>Y1</a:t>
            </a:r>
          </a:p>
        </p:txBody>
      </p:sp>
    </p:spTree>
    <p:extLst>
      <p:ext uri="{BB962C8B-B14F-4D97-AF65-F5344CB8AC3E}">
        <p14:creationId xmlns:p14="http://schemas.microsoft.com/office/powerpoint/2010/main" val="41209717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D9426B6B-94AA-4D9B-BC63-8F0BC9ED51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8" name="Picture 17" descr="A close up of a sign&#10;&#10;Description generated with high confidence">
            <a:extLst>
              <a:ext uri="{FF2B5EF4-FFF2-40B4-BE49-F238E27FC236}">
                <a16:creationId xmlns:a16="http://schemas.microsoft.com/office/drawing/2014/main" xmlns="" id="{AF62330C-AB9B-43BE-82E4-98A7F5B9D6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39" y="6454317"/>
            <a:ext cx="1174025" cy="278902"/>
          </a:xfrm>
          <a:prstGeom prst="rect">
            <a:avLst/>
          </a:prstGeom>
        </p:spPr>
      </p:pic>
      <p:sp>
        <p:nvSpPr>
          <p:cNvPr id="7" name="TextBox 8">
            <a:extLst>
              <a:ext uri="{FF2B5EF4-FFF2-40B4-BE49-F238E27FC236}">
                <a16:creationId xmlns:a16="http://schemas.microsoft.com/office/drawing/2014/main" xmlns="" id="{B632E459-9B27-4467-B89C-78410207B713}"/>
              </a:ext>
            </a:extLst>
          </p:cNvPr>
          <p:cNvSpPr txBox="1"/>
          <p:nvPr/>
        </p:nvSpPr>
        <p:spPr>
          <a:xfrm>
            <a:off x="27814" y="6688627"/>
            <a:ext cx="1231337" cy="169277"/>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GB" altLang="en-US" sz="500" b="1" dirty="0">
                <a:latin typeface="Century Gothic" panose="020B0502020202020204" pitchFamily="34" charset="0"/>
              </a:rPr>
              <a:t>© Classroom Secrets Limited 2019</a:t>
            </a:r>
          </a:p>
        </p:txBody>
      </p:sp>
      <p:pic>
        <p:nvPicPr>
          <p:cNvPr id="13" name="Picture 12">
            <a:extLst>
              <a:ext uri="{FF2B5EF4-FFF2-40B4-BE49-F238E27FC236}">
                <a16:creationId xmlns:a16="http://schemas.microsoft.com/office/drawing/2014/main" xmlns="" id="{D9F53692-E70D-4969-9689-7F177A8FBD65}"/>
              </a:ext>
            </a:extLst>
          </p:cNvPr>
          <p:cNvPicPr>
            <a:picLocks noChangeAspect="1"/>
          </p:cNvPicPr>
          <p:nvPr/>
        </p:nvPicPr>
        <p:blipFill>
          <a:blip r:embed="rId4"/>
          <a:stretch>
            <a:fillRect/>
          </a:stretch>
        </p:blipFill>
        <p:spPr>
          <a:xfrm>
            <a:off x="115438" y="148682"/>
            <a:ext cx="8913124" cy="6322100"/>
          </a:xfrm>
          <a:prstGeom prst="rect">
            <a:avLst/>
          </a:prstGeom>
        </p:spPr>
      </p:pic>
      <p:sp>
        <p:nvSpPr>
          <p:cNvPr id="14" name="Rectangle 13">
            <a:extLst>
              <a:ext uri="{FF2B5EF4-FFF2-40B4-BE49-F238E27FC236}">
                <a16:creationId xmlns:a16="http://schemas.microsoft.com/office/drawing/2014/main" xmlns="" id="{E9FFB5CC-C20F-4E86-BD86-02C2843649D4}"/>
              </a:ext>
            </a:extLst>
          </p:cNvPr>
          <p:cNvSpPr/>
          <p:nvPr/>
        </p:nvSpPr>
        <p:spPr>
          <a:xfrm>
            <a:off x="275304" y="272387"/>
            <a:ext cx="8593393" cy="6057245"/>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Varied Fluency 1</a:t>
            </a:r>
          </a:p>
          <a:p>
            <a:pPr lvl="0" algn="ctr"/>
            <a:endParaRPr lang="en-GB" sz="2000" b="1" dirty="0">
              <a:solidFill>
                <a:schemeClr val="tx1"/>
              </a:solidFill>
              <a:latin typeface="Century Gothic" panose="020B0502020202020204" pitchFamily="34" charset="0"/>
            </a:endParaRPr>
          </a:p>
          <a:p>
            <a:pPr lvl="0" algn="ctr"/>
            <a:r>
              <a:rPr lang="en-GB" sz="2000" b="1" dirty="0">
                <a:solidFill>
                  <a:schemeClr val="tx1"/>
                </a:solidFill>
                <a:latin typeface="Century Gothic" panose="020B0502020202020204" pitchFamily="34" charset="0"/>
              </a:rPr>
              <a:t>Tick the box which best describes the volume of the jug below.</a:t>
            </a:r>
          </a:p>
          <a:p>
            <a:pPr lvl="0" algn="ctr"/>
            <a:endParaRPr lang="en-GB" sz="2000" b="1" dirty="0">
              <a:solidFill>
                <a:schemeClr val="tx1"/>
              </a:solidFill>
              <a:latin typeface="Century Gothic" panose="020B0502020202020204" pitchFamily="34" charset="0"/>
            </a:endParaRPr>
          </a:p>
        </p:txBody>
      </p:sp>
      <p:grpSp>
        <p:nvGrpSpPr>
          <p:cNvPr id="11" name="Group 10">
            <a:extLst>
              <a:ext uri="{FF2B5EF4-FFF2-40B4-BE49-F238E27FC236}">
                <a16:creationId xmlns:a16="http://schemas.microsoft.com/office/drawing/2014/main" xmlns="" id="{709E018F-33FF-4BBE-8FAA-E78C07E9CB50}"/>
              </a:ext>
            </a:extLst>
          </p:cNvPr>
          <p:cNvGrpSpPr/>
          <p:nvPr/>
        </p:nvGrpSpPr>
        <p:grpSpPr>
          <a:xfrm>
            <a:off x="1876386" y="4418315"/>
            <a:ext cx="5391228" cy="942101"/>
            <a:chOff x="1779623" y="4113516"/>
            <a:chExt cx="5391228" cy="942101"/>
          </a:xfrm>
        </p:grpSpPr>
        <p:sp>
          <p:nvSpPr>
            <p:cNvPr id="12" name="Rectangle: Rounded Corners 11">
              <a:extLst>
                <a:ext uri="{FF2B5EF4-FFF2-40B4-BE49-F238E27FC236}">
                  <a16:creationId xmlns:a16="http://schemas.microsoft.com/office/drawing/2014/main" xmlns="" id="{4510EA52-01EC-4F21-ACFF-DA344B68E507}"/>
                </a:ext>
              </a:extLst>
            </p:cNvPr>
            <p:cNvSpPr/>
            <p:nvPr/>
          </p:nvSpPr>
          <p:spPr>
            <a:xfrm>
              <a:off x="5473129" y="4113516"/>
              <a:ext cx="1697722" cy="942101"/>
            </a:xfrm>
            <a:prstGeom prst="roundRect">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800" b="1" dirty="0">
                  <a:solidFill>
                    <a:schemeClr val="bg2">
                      <a:lumMod val="50000"/>
                    </a:schemeClr>
                  </a:solidFill>
                  <a:latin typeface="Century Gothic" panose="020B0502020202020204" pitchFamily="34" charset="0"/>
                </a:rPr>
                <a:t>half full</a:t>
              </a:r>
            </a:p>
          </p:txBody>
        </p:sp>
        <p:sp>
          <p:nvSpPr>
            <p:cNvPr id="19" name="Rectangle: Rounded Corners 18">
              <a:extLst>
                <a:ext uri="{FF2B5EF4-FFF2-40B4-BE49-F238E27FC236}">
                  <a16:creationId xmlns:a16="http://schemas.microsoft.com/office/drawing/2014/main" xmlns="" id="{A563B0CC-EFC5-4311-9F7F-41718EC6E38D}"/>
                </a:ext>
              </a:extLst>
            </p:cNvPr>
            <p:cNvSpPr/>
            <p:nvPr/>
          </p:nvSpPr>
          <p:spPr>
            <a:xfrm>
              <a:off x="3626376" y="4113516"/>
              <a:ext cx="1697722" cy="942101"/>
            </a:xfrm>
            <a:prstGeom prst="roundRect">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800" b="1" dirty="0">
                  <a:solidFill>
                    <a:schemeClr val="bg2">
                      <a:lumMod val="50000"/>
                    </a:schemeClr>
                  </a:solidFill>
                  <a:latin typeface="Century Gothic" panose="020B0502020202020204" pitchFamily="34" charset="0"/>
                </a:rPr>
                <a:t>nearly full</a:t>
              </a:r>
            </a:p>
          </p:txBody>
        </p:sp>
        <p:sp>
          <p:nvSpPr>
            <p:cNvPr id="21" name="Rectangle: Rounded Corners 20">
              <a:extLst>
                <a:ext uri="{FF2B5EF4-FFF2-40B4-BE49-F238E27FC236}">
                  <a16:creationId xmlns:a16="http://schemas.microsoft.com/office/drawing/2014/main" xmlns="" id="{DAC7BB50-8731-447B-931F-B1070C06EECE}"/>
                </a:ext>
              </a:extLst>
            </p:cNvPr>
            <p:cNvSpPr/>
            <p:nvPr/>
          </p:nvSpPr>
          <p:spPr>
            <a:xfrm>
              <a:off x="1779623" y="4113516"/>
              <a:ext cx="1697722" cy="942101"/>
            </a:xfrm>
            <a:prstGeom prst="round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800" b="1" dirty="0">
                  <a:solidFill>
                    <a:srgbClr val="FF0000"/>
                  </a:solidFill>
                  <a:latin typeface="Century Gothic" panose="020B0502020202020204" pitchFamily="34" charset="0"/>
                </a:rPr>
                <a:t> nearly empty</a:t>
              </a:r>
            </a:p>
          </p:txBody>
        </p:sp>
      </p:grpSp>
      <p:sp>
        <p:nvSpPr>
          <p:cNvPr id="15" name="TextBox 14">
            <a:extLst>
              <a:ext uri="{FF2B5EF4-FFF2-40B4-BE49-F238E27FC236}">
                <a16:creationId xmlns:a16="http://schemas.microsoft.com/office/drawing/2014/main" xmlns="" id="{7393940A-BA48-426A-94E7-8F99D0134CCE}"/>
              </a:ext>
            </a:extLst>
          </p:cNvPr>
          <p:cNvSpPr txBox="1"/>
          <p:nvPr/>
        </p:nvSpPr>
        <p:spPr>
          <a:xfrm>
            <a:off x="8210920" y="6002804"/>
            <a:ext cx="588928" cy="276999"/>
          </a:xfrm>
          <a:prstGeom prst="rect">
            <a:avLst/>
          </a:prstGeom>
          <a:noFill/>
        </p:spPr>
        <p:txBody>
          <a:bodyPr wrap="square" rtlCol="0" anchor="ctr">
            <a:spAutoFit/>
          </a:bodyPr>
          <a:lstStyle/>
          <a:p>
            <a:pPr algn="ctr"/>
            <a:r>
              <a:rPr lang="en-GB" sz="1200" b="1" dirty="0">
                <a:latin typeface="Century Gothic" panose="020B0502020202020204" pitchFamily="34" charset="0"/>
              </a:rPr>
              <a:t>Y1</a:t>
            </a:r>
          </a:p>
        </p:txBody>
      </p:sp>
    </p:spTree>
    <p:extLst>
      <p:ext uri="{BB962C8B-B14F-4D97-AF65-F5344CB8AC3E}">
        <p14:creationId xmlns:p14="http://schemas.microsoft.com/office/powerpoint/2010/main" val="27448627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D9426B6B-94AA-4D9B-BC63-8F0BC9ED51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8" name="Picture 17" descr="A close up of a sign&#10;&#10;Description generated with high confidence">
            <a:extLst>
              <a:ext uri="{FF2B5EF4-FFF2-40B4-BE49-F238E27FC236}">
                <a16:creationId xmlns:a16="http://schemas.microsoft.com/office/drawing/2014/main" xmlns="" id="{AF62330C-AB9B-43BE-82E4-98A7F5B9D6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39" y="6454317"/>
            <a:ext cx="1174025" cy="278902"/>
          </a:xfrm>
          <a:prstGeom prst="rect">
            <a:avLst/>
          </a:prstGeom>
        </p:spPr>
      </p:pic>
      <p:sp>
        <p:nvSpPr>
          <p:cNvPr id="7" name="TextBox 8">
            <a:extLst>
              <a:ext uri="{FF2B5EF4-FFF2-40B4-BE49-F238E27FC236}">
                <a16:creationId xmlns:a16="http://schemas.microsoft.com/office/drawing/2014/main" xmlns="" id="{B632E459-9B27-4467-B89C-78410207B713}"/>
              </a:ext>
            </a:extLst>
          </p:cNvPr>
          <p:cNvSpPr txBox="1"/>
          <p:nvPr/>
        </p:nvSpPr>
        <p:spPr>
          <a:xfrm>
            <a:off x="27814" y="6688627"/>
            <a:ext cx="1231337" cy="169277"/>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GB" altLang="en-US" sz="500" b="1" dirty="0">
                <a:latin typeface="Century Gothic" panose="020B0502020202020204" pitchFamily="34" charset="0"/>
              </a:rPr>
              <a:t>© Classroom Secrets Limited 2019</a:t>
            </a:r>
          </a:p>
        </p:txBody>
      </p:sp>
      <p:pic>
        <p:nvPicPr>
          <p:cNvPr id="9" name="Picture 8">
            <a:extLst>
              <a:ext uri="{FF2B5EF4-FFF2-40B4-BE49-F238E27FC236}">
                <a16:creationId xmlns:a16="http://schemas.microsoft.com/office/drawing/2014/main" xmlns="" id="{E948AFC3-6A41-477D-86C1-9274245C4C90}"/>
              </a:ext>
            </a:extLst>
          </p:cNvPr>
          <p:cNvPicPr>
            <a:picLocks noChangeAspect="1"/>
          </p:cNvPicPr>
          <p:nvPr/>
        </p:nvPicPr>
        <p:blipFill>
          <a:blip r:embed="rId4"/>
          <a:stretch>
            <a:fillRect/>
          </a:stretch>
        </p:blipFill>
        <p:spPr>
          <a:xfrm>
            <a:off x="115438" y="148682"/>
            <a:ext cx="8913124" cy="6322100"/>
          </a:xfrm>
          <a:prstGeom prst="rect">
            <a:avLst/>
          </a:prstGeom>
        </p:spPr>
      </p:pic>
      <p:sp>
        <p:nvSpPr>
          <p:cNvPr id="10" name="Rectangle 9">
            <a:extLst>
              <a:ext uri="{FF2B5EF4-FFF2-40B4-BE49-F238E27FC236}">
                <a16:creationId xmlns:a16="http://schemas.microsoft.com/office/drawing/2014/main" xmlns="" id="{A33F48B6-E990-4F2C-8616-26697C31F039}"/>
              </a:ext>
            </a:extLst>
          </p:cNvPr>
          <p:cNvSpPr/>
          <p:nvPr/>
        </p:nvSpPr>
        <p:spPr>
          <a:xfrm>
            <a:off x="275304" y="272387"/>
            <a:ext cx="8593393" cy="6057245"/>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Varied Fluency 2</a:t>
            </a:r>
          </a:p>
          <a:p>
            <a:pPr lvl="0" algn="ctr"/>
            <a:endParaRPr lang="en-GB" sz="2000" b="1" dirty="0">
              <a:solidFill>
                <a:schemeClr val="tx1"/>
              </a:solidFill>
              <a:latin typeface="Century Gothic" panose="020B0502020202020204" pitchFamily="34" charset="0"/>
            </a:endParaRPr>
          </a:p>
          <a:p>
            <a:pPr lvl="0" algn="ctr"/>
            <a:r>
              <a:rPr lang="en-GB" sz="2000" b="1" dirty="0">
                <a:solidFill>
                  <a:schemeClr val="tx1"/>
                </a:solidFill>
                <a:latin typeface="Century Gothic" panose="020B0502020202020204" pitchFamily="34" charset="0"/>
              </a:rPr>
              <a:t>True or false? The jug below is nearly empty.</a:t>
            </a:r>
          </a:p>
          <a:p>
            <a:pPr lvl="0"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p:txBody>
      </p:sp>
      <p:sp>
        <p:nvSpPr>
          <p:cNvPr id="11" name="TextBox 10">
            <a:extLst>
              <a:ext uri="{FF2B5EF4-FFF2-40B4-BE49-F238E27FC236}">
                <a16:creationId xmlns:a16="http://schemas.microsoft.com/office/drawing/2014/main" xmlns="" id="{40B1A4AD-7C34-4E4B-B507-85882C2BE8CE}"/>
              </a:ext>
            </a:extLst>
          </p:cNvPr>
          <p:cNvSpPr txBox="1"/>
          <p:nvPr/>
        </p:nvSpPr>
        <p:spPr>
          <a:xfrm>
            <a:off x="8210920" y="6002804"/>
            <a:ext cx="588928" cy="276999"/>
          </a:xfrm>
          <a:prstGeom prst="rect">
            <a:avLst/>
          </a:prstGeom>
          <a:noFill/>
        </p:spPr>
        <p:txBody>
          <a:bodyPr wrap="square" rtlCol="0" anchor="ctr">
            <a:spAutoFit/>
          </a:bodyPr>
          <a:lstStyle/>
          <a:p>
            <a:pPr algn="ctr"/>
            <a:r>
              <a:rPr lang="en-GB" sz="1200" b="1" dirty="0">
                <a:latin typeface="Century Gothic" panose="020B0502020202020204" pitchFamily="34" charset="0"/>
              </a:rPr>
              <a:t>Y1</a:t>
            </a:r>
          </a:p>
        </p:txBody>
      </p:sp>
    </p:spTree>
    <p:extLst>
      <p:ext uri="{BB962C8B-B14F-4D97-AF65-F5344CB8AC3E}">
        <p14:creationId xmlns:p14="http://schemas.microsoft.com/office/powerpoint/2010/main" val="1797489712"/>
      </p:ext>
    </p:extLst>
  </p:cSld>
  <p:clrMapOvr>
    <a:masterClrMapping/>
  </p:clrMapOvr>
</p:sld>
</file>

<file path=ppt/theme/theme1.xml><?xml version="1.0" encoding="utf-8"?>
<a:theme xmlns:a="http://schemas.openxmlformats.org/drawingml/2006/main" name="Office Theme">
  <a:themeElements>
    <a:clrScheme name="Custom 5">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0563C1"/>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E2B28500E97074E9232E002F87A0DA8" ma:contentTypeVersion="8" ma:contentTypeDescription="Create a new document." ma:contentTypeScope="" ma:versionID="f9bae57d942f349496b0c157240b0a3b">
  <xsd:schema xmlns:xsd="http://www.w3.org/2001/XMLSchema" xmlns:xs="http://www.w3.org/2001/XMLSchema" xmlns:p="http://schemas.microsoft.com/office/2006/metadata/properties" xmlns:ns2="86144f90-c7b6-48d0-aae5-f5e9e48cc3df" xmlns:ns3="5c7a0828-c5e4-45f8-a074-18a8fdc88ec6" targetNamespace="http://schemas.microsoft.com/office/2006/metadata/properties" ma:root="true" ma:fieldsID="c61ec2ab7abc56edcd4447b1e74a28c5" ns2:_="" ns3:_="">
    <xsd:import namespace="86144f90-c7b6-48d0-aae5-f5e9e48cc3df"/>
    <xsd:import namespace="5c7a0828-c5e4-45f8-a074-18a8fdc88ec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EventHashCode" minOccurs="0"/>
                <xsd:element ref="ns3: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144f90-c7b6-48d0-aae5-f5e9e48cc3df"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c7a0828-c5e4-45f8-a074-18a8fdc88ec6"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description=""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D7D413-AFBE-4D76-95C8-F18272BF0B6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6144f90-c7b6-48d0-aae5-f5e9e48cc3df"/>
    <ds:schemaRef ds:uri="5c7a0828-c5e4-45f8-a074-18a8fdc88ec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EF8F11D-A449-4684-B8E0-461263A2E192}">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86144f90-c7b6-48d0-aae5-f5e9e48cc3df"/>
    <ds:schemaRef ds:uri="http://purl.org/dc/elements/1.1/"/>
    <ds:schemaRef ds:uri="http://schemas.microsoft.com/office/2006/metadata/properties"/>
    <ds:schemaRef ds:uri="5c7a0828-c5e4-45f8-a074-18a8fdc88ec6"/>
    <ds:schemaRef ds:uri="http://www.w3.org/XML/1998/namespace"/>
    <ds:schemaRef ds:uri="http://purl.org/dc/dcmitype/"/>
  </ds:schemaRefs>
</ds:datastoreItem>
</file>

<file path=customXml/itemProps3.xml><?xml version="1.0" encoding="utf-8"?>
<ds:datastoreItem xmlns:ds="http://schemas.openxmlformats.org/officeDocument/2006/customXml" ds:itemID="{8BE7001C-4FE1-4FF1-8D32-419BDEA7C0F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1384</TotalTime>
  <Words>1138</Words>
  <Application>Microsoft Office PowerPoint</Application>
  <PresentationFormat>On-screen Show (4:3)</PresentationFormat>
  <Paragraphs>530</Paragraphs>
  <Slides>37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Arial</vt:lpstr>
      <vt:lpstr>Calibri</vt:lpstr>
      <vt:lpstr>Calibri Light</vt:lpstr>
      <vt:lpstr>Century Gothic</vt:lpstr>
      <vt:lpstr>SassoonCRInfantMedium</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Ashleigh Sobol</dc:creator>
  <cp:lastModifiedBy>MrsThompson</cp:lastModifiedBy>
  <cp:revision>56</cp:revision>
  <dcterms:created xsi:type="dcterms:W3CDTF">2018-03-17T10:08:43Z</dcterms:created>
  <dcterms:modified xsi:type="dcterms:W3CDTF">2020-03-21T20:35:52Z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0x0101002E2B28500E97074E9232E002F87A0DA8</vt:lpwstr>
  </property>
  <property fmtid="{D5CDD505-2E9C-101B-9397-08002B2CF9AE}" pid="3" name="TaxKeyword">
    <vt:lpwstr/>
  </property>
  <property fmtid="{D5CDD505-2E9C-101B-9397-08002B2CF9AE}" pid="4" name="AuthorIds_UIVersion_1536">
    <vt:lpwstr>183</vt:lpwstr>
  </property>
</Properties>
</file>