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8" r:id="rId5"/>
    <p:sldId id="286" r:id="rId6"/>
    <p:sldId id="283" r:id="rId7"/>
    <p:sldId id="284" r:id="rId8"/>
    <p:sldId id="285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145DEC-4F54-4949-BFC9-F4E5CA3D7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F6EA12-B5FF-43BD-A879-667997E0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E339C7-CF49-4432-B6AC-C08E617E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BAEC8C-1D94-4EFE-B7FA-85C4157B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F71EFF-355B-41D0-A2D2-C859FDBA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6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E1826-4AFA-4E9D-801B-F9C41ECE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7F1B98-41CC-4500-BBD7-C2E67453B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79912E-2841-4105-8343-D683230A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2447E-AD82-4CB2-8B8D-BBD05585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A2E720-D585-43ED-8239-01FA2929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5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EF535D-89C9-4D9D-84F1-5E35A955E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41F798-CC4E-4444-A1C4-46195138C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614C34-5E8D-4038-A2B4-2E79C07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95C53-D2E0-4802-B325-CA23EEF9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E086C1-33C7-4E2C-A47B-08FFF1D3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01687-794B-491B-AD6F-5BF6F45B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65D1DD-3718-46EE-A20C-ADC85889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F2E4DF-FAB2-42DA-9E67-11ED05F1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B1CF1-C4E8-4B45-83AE-FB9BC819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81A31A-B9E5-40AF-8115-F1E6DA46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8B6462-7F35-4285-9407-A0C8ACD5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2A6A37-A7FA-4A69-ADF1-A7601BA1A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F69D96-E64A-423E-BE50-6E61C1A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B052EA-B4B9-4BB7-BABB-84706DF5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78E77-5AAB-4F9B-8A4E-4CFF40B7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2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6D3D5-B82A-42FA-900D-03ABF455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FFA1C9-FAA7-495A-A8A4-ECEA1F1E9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A0F4A2-EA59-493E-8EBA-A1B6E72B9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78DAF5-812A-496D-B3CB-4A3F9BB6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D4215A-B638-4D13-A45D-C11664DE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6A30CB-B11D-4D39-884F-7536C3CD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6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0E4A9-B70D-496F-A795-F21C5455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FACF00-75A1-4300-96BB-A6F71F21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12525A-BBC8-4948-A9D7-1511B2CE5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8A29A5-D79A-4A41-A4C1-9EC8A32FE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DEF8CB-625E-4AD3-B11E-A3E7F106D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0D65172-117F-4A9E-B50F-91444714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E0175D-DE2B-4C56-8941-5480676B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300DA0-42D2-4A3A-9D73-B8266B10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5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DCBAE-40AB-4679-AF61-AD674F39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9B861D-DAAB-4AB4-9393-F05C92F9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0B074EA-AFFF-427F-B452-9A792CA1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71FBFC-7A72-4F17-9FF3-6B0642C5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6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C0B9B77-19AD-4405-981B-8EAA322E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CD3C32-6EC8-4C34-9A5C-C35721C9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E0A126-F979-4714-B817-6D4E0B80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1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4A4E75-E30D-4E58-9815-F6C6DDC4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43C56-C6BD-407E-B795-B2FA4ED8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F60385-DEC3-4611-8F87-EF55CF3B9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3B0572-1A96-4B4D-87D2-F5707F98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9A220C-608E-4F52-BAB2-214F9E4C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E8D548-8FEB-498A-ACF1-93E20E09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1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0A8B39-ED4E-46DE-BD14-CC9CBDB8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DB14A9-BD02-4B48-8454-28F83C8AF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706239-3147-4D7A-A6A3-3573145C0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37F482-9371-44A8-BC86-B8E660DA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B2631C-0F6B-49B6-908D-2427BC41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304306-5DAF-46C0-9351-631D34A7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CE81D30-61DB-4CDB-818F-1564CD5A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69063F-197F-43DD-B974-ED9EE7FFB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72A6F3-A860-4692-A631-32741CC1D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BA62-1466-4889-B0A7-B1C2064A915F}" type="datetimeFigureOut">
              <a:rPr lang="en-GB" smtClean="0"/>
              <a:t>12/07/2020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57DDB-0B77-451E-B3BF-220789842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6659B5-35EA-47DC-B351-568D324CF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3386-B2D5-45EB-A18A-9B055CD5E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5EAE061-4AFE-4B3A-8FA1-FC5953E7E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D0398FB-7D27-4C59-A68B-663AE7A37C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14F75-0DEA-45D3-954E-AC9ADA1CF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054" y="3009626"/>
            <a:ext cx="6589707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Art 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Curriculum</a:t>
            </a:r>
            <a:b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Self Portraits of</a:t>
            </a:r>
            <a:b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Class 4 in the Style of Paul Klee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8DCA97-5CB9-4BBF-B883-2CECAF0D7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054" y="5471212"/>
            <a:ext cx="6589707" cy="995328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WB-13.7.20</a:t>
            </a:r>
            <a:endParaRPr lang="en-GB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66A0658-1CC4-4B0D-AAB7-A702286AFB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EA804283-B929-4503-802F-4585376E2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A04F1504-431A-4D86-9091-AE7E4B333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DEE8134-8942-423C-9EAA-0110FCA11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="" xmlns:a16="http://schemas.microsoft.com/office/drawing/2014/main" id="{C36A08F5-3B56-47C5-A371-9187BE56E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2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0AD5E-C9E4-4D49-B034-A3ACE33A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2103437"/>
            <a:ext cx="2475186" cy="1325563"/>
          </a:xfrm>
        </p:spPr>
        <p:txBody>
          <a:bodyPr>
            <a:noAutofit/>
          </a:bodyPr>
          <a:lstStyle/>
          <a:p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Wednesday 15</a:t>
            </a:r>
            <a:r>
              <a:rPr lang="en-GB" sz="2400" u="sng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July:</a:t>
            </a: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Find out here about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about Paul Klee.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12FCFE-5F16-44C5-9004-DD5553A18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2"/>
          <a:stretch/>
        </p:blipFill>
        <p:spPr>
          <a:xfrm>
            <a:off x="2680138" y="47689"/>
            <a:ext cx="9306910" cy="68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0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F8780DF-FD4C-486C-BED2-D3CBEFA3E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9"/>
          <a:stretch/>
        </p:blipFill>
        <p:spPr>
          <a:xfrm>
            <a:off x="0" y="333375"/>
            <a:ext cx="122407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47FF0F8-7885-4377-BD15-2543D903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196439"/>
            <a:ext cx="2901514" cy="6172830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Look at the following picture by Paul Klee. Look at his use of lines and colour. Can you recreate a similar picture? How does the title to this piece of art link to it?</a:t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F35414-27CB-410B-9834-C964A8A8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66" y="812229"/>
            <a:ext cx="6999560" cy="58493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BBE746-6920-4513-8317-1846312EFA25}"/>
              </a:ext>
            </a:extLst>
          </p:cNvPr>
          <p:cNvSpPr txBox="1">
            <a:spLocks/>
          </p:cNvSpPr>
          <p:nvPr/>
        </p:nvSpPr>
        <p:spPr>
          <a:xfrm>
            <a:off x="10106026" y="1774249"/>
            <a:ext cx="1891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Castle and sun 1928</a:t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1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E967A-DD37-4E2F-9C9F-032D383E5E22}"/>
              </a:ext>
            </a:extLst>
          </p:cNvPr>
          <p:cNvSpPr txBox="1">
            <a:spLocks/>
          </p:cNvSpPr>
          <p:nvPr/>
        </p:nvSpPr>
        <p:spPr>
          <a:xfrm>
            <a:off x="204952" y="196439"/>
            <a:ext cx="11666482" cy="6172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Wednesday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15</a:t>
            </a:r>
            <a:r>
              <a:rPr lang="en-GB" sz="2400" u="sng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July</a:t>
            </a:r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Look at the 4 following pictures by the artist Paul Klee. Create a </a:t>
            </a:r>
            <a:r>
              <a:rPr lang="en-GB" sz="2400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mindmap</a:t>
            </a: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of ideas</a:t>
            </a:r>
          </a:p>
          <a:p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does he draw?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How does he use colour?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medium (paint etc) could he be using?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What types of lines does he use?</a:t>
            </a:r>
          </a:p>
          <a:p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1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C62159-78A1-43B9-A618-06EDE935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5" y="0"/>
            <a:ext cx="4909152" cy="6649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3BB529-1895-4598-BF95-BFB8A002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83" y="1"/>
            <a:ext cx="4987032" cy="66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8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9B58F2-2112-45B7-A5D4-335154CD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2" y="0"/>
            <a:ext cx="4910630" cy="6760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D19A26-013B-4486-8783-4D5F405B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978" y="116114"/>
            <a:ext cx="4910630" cy="66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FDE336E-45C8-45AF-9BAF-1A70335E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71" y="0"/>
            <a:ext cx="548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5CDF169A-98E4-4D4B-960B-033E9632224E}"/>
              </a:ext>
            </a:extLst>
          </p:cNvPr>
          <p:cNvSpPr txBox="1">
            <a:spLocks/>
          </p:cNvSpPr>
          <p:nvPr/>
        </p:nvSpPr>
        <p:spPr>
          <a:xfrm>
            <a:off x="204952" y="196439"/>
            <a:ext cx="5770179" cy="6172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Wednesday 15</a:t>
            </a:r>
            <a:r>
              <a:rPr lang="en-GB" sz="2400" u="sng" baseline="30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July</a:t>
            </a:r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Can you create your own image inspired by Paul Klee?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Ideas on next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Step 1: Decide on your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Step 2: Draw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Step 3: Using a ruler add straight lines across the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Step 4: Add different 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colours, tones and shades  </a:t>
            </a: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to each section</a:t>
            </a:r>
            <a:b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5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7F414C5B-B70C-4A50-B5B8-8C61417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6" y="173420"/>
            <a:ext cx="4508678" cy="30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D6102D3-CBE9-4700-9023-78AA3E80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6" y="3429000"/>
            <a:ext cx="4508679" cy="30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DCF466AE-BDEE-4D40-B7AE-73897EF3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09" y="413186"/>
            <a:ext cx="3447394" cy="25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99A9AC5D-5891-41F1-A186-0DC54FA5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29" y="3222957"/>
            <a:ext cx="2778125" cy="34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="" xmlns:a16="http://schemas.microsoft.com/office/drawing/2014/main" id="{9A59783D-5379-4E0D-A61F-04066DBC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77" y="3104034"/>
            <a:ext cx="2778126" cy="35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="" xmlns:a16="http://schemas.microsoft.com/office/drawing/2014/main" id="{A51DDA77-5BA4-40CC-BBAA-53843500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7" y="173420"/>
            <a:ext cx="3573517" cy="28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 Art Curriculum Self Portraits of Class 4 in the Style of Paul Klee </vt:lpstr>
      <vt:lpstr>Wednesday 15th July:  Find out here about about Paul Klee. </vt:lpstr>
      <vt:lpstr>PowerPoint Presentation</vt:lpstr>
      <vt:lpstr>  Look at the following picture by Paul Klee. Look at his use of lines and colour. Can you recreate a similar picture? How does the title to this piece of art link to it?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Afternoon Learning</dc:title>
  <dc:creator>Rachael Stretch</dc:creator>
  <cp:lastModifiedBy>Mr Hodge</cp:lastModifiedBy>
  <cp:revision>39</cp:revision>
  <dcterms:created xsi:type="dcterms:W3CDTF">2020-04-24T12:30:39Z</dcterms:created>
  <dcterms:modified xsi:type="dcterms:W3CDTF">2020-07-12T19:41:00Z</dcterms:modified>
</cp:coreProperties>
</file>